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6" r:id="rId2"/>
    <p:sldId id="261" r:id="rId3"/>
  </p:sldIdLst>
  <p:sldSz cx="6858000" cy="9906000" type="A4"/>
  <p:notesSz cx="9939338" cy="6807200"/>
  <p:defaultTextStyle>
    <a:defPPr>
      <a:defRPr lang="ja-JP"/>
    </a:defPPr>
    <a:lvl1pPr marL="0" algn="l" defTabSz="914257" rtl="0" eaLnBrk="1" latinLnBrk="0" hangingPunct="1">
      <a:defRPr kumimoji="1" sz="1799" kern="1200">
        <a:solidFill>
          <a:schemeClr val="tx1"/>
        </a:solidFill>
        <a:latin typeface="+mn-lt"/>
        <a:ea typeface="+mn-ea"/>
        <a:cs typeface="+mn-cs"/>
      </a:defRPr>
    </a:lvl1pPr>
    <a:lvl2pPr marL="457129" algn="l" defTabSz="914257" rtl="0" eaLnBrk="1" latinLnBrk="0" hangingPunct="1">
      <a:defRPr kumimoji="1" sz="1799" kern="1200">
        <a:solidFill>
          <a:schemeClr val="tx1"/>
        </a:solidFill>
        <a:latin typeface="+mn-lt"/>
        <a:ea typeface="+mn-ea"/>
        <a:cs typeface="+mn-cs"/>
      </a:defRPr>
    </a:lvl2pPr>
    <a:lvl3pPr marL="914257" algn="l" defTabSz="914257" rtl="0" eaLnBrk="1" latinLnBrk="0" hangingPunct="1">
      <a:defRPr kumimoji="1" sz="1799" kern="1200">
        <a:solidFill>
          <a:schemeClr val="tx1"/>
        </a:solidFill>
        <a:latin typeface="+mn-lt"/>
        <a:ea typeface="+mn-ea"/>
        <a:cs typeface="+mn-cs"/>
      </a:defRPr>
    </a:lvl3pPr>
    <a:lvl4pPr marL="1371386" algn="l" defTabSz="914257" rtl="0" eaLnBrk="1" latinLnBrk="0" hangingPunct="1">
      <a:defRPr kumimoji="1" sz="1799" kern="1200">
        <a:solidFill>
          <a:schemeClr val="tx1"/>
        </a:solidFill>
        <a:latin typeface="+mn-lt"/>
        <a:ea typeface="+mn-ea"/>
        <a:cs typeface="+mn-cs"/>
      </a:defRPr>
    </a:lvl4pPr>
    <a:lvl5pPr marL="1828514" algn="l" defTabSz="914257" rtl="0" eaLnBrk="1" latinLnBrk="0" hangingPunct="1">
      <a:defRPr kumimoji="1" sz="1799" kern="1200">
        <a:solidFill>
          <a:schemeClr val="tx1"/>
        </a:solidFill>
        <a:latin typeface="+mn-lt"/>
        <a:ea typeface="+mn-ea"/>
        <a:cs typeface="+mn-cs"/>
      </a:defRPr>
    </a:lvl5pPr>
    <a:lvl6pPr marL="2285643" algn="l" defTabSz="914257" rtl="0" eaLnBrk="1" latinLnBrk="0" hangingPunct="1">
      <a:defRPr kumimoji="1" sz="1799" kern="1200">
        <a:solidFill>
          <a:schemeClr val="tx1"/>
        </a:solidFill>
        <a:latin typeface="+mn-lt"/>
        <a:ea typeface="+mn-ea"/>
        <a:cs typeface="+mn-cs"/>
      </a:defRPr>
    </a:lvl6pPr>
    <a:lvl7pPr marL="2742772" algn="l" defTabSz="914257" rtl="0" eaLnBrk="1" latinLnBrk="0" hangingPunct="1">
      <a:defRPr kumimoji="1" sz="1799" kern="1200">
        <a:solidFill>
          <a:schemeClr val="tx1"/>
        </a:solidFill>
        <a:latin typeface="+mn-lt"/>
        <a:ea typeface="+mn-ea"/>
        <a:cs typeface="+mn-cs"/>
      </a:defRPr>
    </a:lvl7pPr>
    <a:lvl8pPr marL="3199899" algn="l" defTabSz="914257" rtl="0" eaLnBrk="1" latinLnBrk="0" hangingPunct="1">
      <a:defRPr kumimoji="1" sz="1799" kern="1200">
        <a:solidFill>
          <a:schemeClr val="tx1"/>
        </a:solidFill>
        <a:latin typeface="+mn-lt"/>
        <a:ea typeface="+mn-ea"/>
        <a:cs typeface="+mn-cs"/>
      </a:defRPr>
    </a:lvl8pPr>
    <a:lvl9pPr marL="3657028" algn="l" defTabSz="914257" rtl="0" eaLnBrk="1" latinLnBrk="0" hangingPunct="1">
      <a:defRPr kumimoji="1" sz="17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82AAC"/>
    <a:srgbClr val="FF33CC"/>
    <a:srgbClr val="FF3300"/>
    <a:srgbClr val="CCFF66"/>
    <a:srgbClr val="FF6600"/>
    <a:srgbClr val="FF0066"/>
    <a:srgbClr val="FFFFFF"/>
    <a:srgbClr val="FFEB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8" autoAdjust="0"/>
    <p:restoredTop sz="94333" autoAdjust="0"/>
  </p:normalViewPr>
  <p:slideViewPr>
    <p:cSldViewPr snapToGrid="0">
      <p:cViewPr>
        <p:scale>
          <a:sx n="118" d="100"/>
          <a:sy n="118" d="100"/>
        </p:scale>
        <p:origin x="109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2" d="100"/>
        <a:sy n="152" d="100"/>
      </p:scale>
      <p:origin x="0" y="0"/>
    </p:cViewPr>
  </p:sorterViewPr>
  <p:notesViewPr>
    <p:cSldViewPr snapToGrid="0">
      <p:cViewPr varScale="1">
        <p:scale>
          <a:sx n="74" d="100"/>
          <a:sy n="74" d="100"/>
        </p:scale>
        <p:origin x="17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306737" cy="34139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7" y="2"/>
            <a:ext cx="4306737" cy="341393"/>
          </a:xfrm>
          <a:prstGeom prst="rect">
            <a:avLst/>
          </a:prstGeom>
        </p:spPr>
        <p:txBody>
          <a:bodyPr vert="horz" lIns="91432" tIns="45716" rIns="91432" bIns="45716" rtlCol="0"/>
          <a:lstStyle>
            <a:lvl1pPr algn="r">
              <a:defRPr sz="1200"/>
            </a:lvl1pPr>
          </a:lstStyle>
          <a:p>
            <a:fld id="{3001DE35-B64E-4852-A866-93C7FBF867EF}" type="datetimeFigureOut">
              <a:rPr kumimoji="1" lang="ja-JP" altLang="en-US" smtClean="0"/>
              <a:t>2022/6/8</a:t>
            </a:fld>
            <a:endParaRPr kumimoji="1" lang="ja-JP" altLang="en-US"/>
          </a:p>
        </p:txBody>
      </p:sp>
      <p:sp>
        <p:nvSpPr>
          <p:cNvPr id="4" name="フッター プレースホルダー 3"/>
          <p:cNvSpPr>
            <a:spLocks noGrp="1"/>
          </p:cNvSpPr>
          <p:nvPr>
            <p:ph type="ftr" sz="quarter" idx="2"/>
          </p:nvPr>
        </p:nvSpPr>
        <p:spPr>
          <a:xfrm>
            <a:off x="3" y="6465808"/>
            <a:ext cx="4306737" cy="341393"/>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7" y="6465808"/>
            <a:ext cx="4306737" cy="341393"/>
          </a:xfrm>
          <a:prstGeom prst="rect">
            <a:avLst/>
          </a:prstGeom>
        </p:spPr>
        <p:txBody>
          <a:bodyPr vert="horz" lIns="91432" tIns="45716" rIns="91432" bIns="45716" rtlCol="0" anchor="b"/>
          <a:lstStyle>
            <a:lvl1pPr algn="r">
              <a:defRPr sz="1200"/>
            </a:lvl1pPr>
          </a:lstStyle>
          <a:p>
            <a:fld id="{6EA00A61-7AE3-4921-88CC-3A65B6DA932B}" type="slidenum">
              <a:rPr kumimoji="1" lang="ja-JP" altLang="en-US" smtClean="0"/>
              <a:t>‹#›</a:t>
            </a:fld>
            <a:endParaRPr kumimoji="1" lang="ja-JP" altLang="en-US"/>
          </a:p>
        </p:txBody>
      </p:sp>
    </p:spTree>
    <p:extLst>
      <p:ext uri="{BB962C8B-B14F-4D97-AF65-F5344CB8AC3E}">
        <p14:creationId xmlns:p14="http://schemas.microsoft.com/office/powerpoint/2010/main" val="196423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4306737" cy="341393"/>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90" y="4"/>
            <a:ext cx="4306737" cy="341393"/>
          </a:xfrm>
          <a:prstGeom prst="rect">
            <a:avLst/>
          </a:prstGeom>
        </p:spPr>
        <p:txBody>
          <a:bodyPr vert="horz" lIns="91423" tIns="45712" rIns="91423" bIns="45712" rtlCol="0"/>
          <a:lstStyle>
            <a:lvl1pPr algn="r">
              <a:defRPr sz="1200"/>
            </a:lvl1pPr>
          </a:lstStyle>
          <a:p>
            <a:fld id="{F2D5463C-7B45-4F51-B212-980BB90722AD}" type="datetimeFigureOut">
              <a:rPr kumimoji="1" lang="ja-JP" altLang="en-US" smtClean="0"/>
              <a:t>2022/6/8</a:t>
            </a:fld>
            <a:endParaRPr kumimoji="1" lang="ja-JP" altLang="en-US"/>
          </a:p>
        </p:txBody>
      </p:sp>
      <p:sp>
        <p:nvSpPr>
          <p:cNvPr id="4" name="スライド イメージ プレースホルダー 3"/>
          <p:cNvSpPr>
            <a:spLocks noGrp="1" noRot="1" noChangeAspect="1"/>
          </p:cNvSpPr>
          <p:nvPr>
            <p:ph type="sldImg" idx="2"/>
          </p:nvPr>
        </p:nvSpPr>
        <p:spPr>
          <a:xfrm>
            <a:off x="4175125" y="850900"/>
            <a:ext cx="1589088" cy="229711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994401" y="3275850"/>
            <a:ext cx="7950543" cy="2680042"/>
          </a:xfrm>
          <a:prstGeom prst="rect">
            <a:avLst/>
          </a:prstGeom>
        </p:spPr>
        <p:txBody>
          <a:bodyPr vert="horz" lIns="91423" tIns="45712" rIns="91423"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6" y="6465808"/>
            <a:ext cx="4306737" cy="341393"/>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90" y="6465808"/>
            <a:ext cx="4306737" cy="341393"/>
          </a:xfrm>
          <a:prstGeom prst="rect">
            <a:avLst/>
          </a:prstGeom>
        </p:spPr>
        <p:txBody>
          <a:bodyPr vert="horz" lIns="91423" tIns="45712" rIns="91423" bIns="45712" rtlCol="0" anchor="b"/>
          <a:lstStyle>
            <a:lvl1pPr algn="r">
              <a:defRPr sz="1200"/>
            </a:lvl1pPr>
          </a:lstStyle>
          <a:p>
            <a:fld id="{1E850AEF-628F-4875-9478-969DD21BA8DE}" type="slidenum">
              <a:rPr kumimoji="1" lang="ja-JP" altLang="en-US" smtClean="0"/>
              <a:t>‹#›</a:t>
            </a:fld>
            <a:endParaRPr kumimoji="1" lang="ja-JP" altLang="en-US"/>
          </a:p>
        </p:txBody>
      </p:sp>
    </p:spTree>
    <p:extLst>
      <p:ext uri="{BB962C8B-B14F-4D97-AF65-F5344CB8AC3E}">
        <p14:creationId xmlns:p14="http://schemas.microsoft.com/office/powerpoint/2010/main" val="39665826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850AEF-628F-4875-9478-969DD21BA8DE}" type="slidenum">
              <a:rPr kumimoji="1" lang="ja-JP" altLang="en-US" smtClean="0"/>
              <a:t>1</a:t>
            </a:fld>
            <a:endParaRPr kumimoji="1" lang="ja-JP" altLang="en-US"/>
          </a:p>
        </p:txBody>
      </p:sp>
    </p:spTree>
    <p:extLst>
      <p:ext uri="{BB962C8B-B14F-4D97-AF65-F5344CB8AC3E}">
        <p14:creationId xmlns:p14="http://schemas.microsoft.com/office/powerpoint/2010/main" val="414168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3062"/>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5"/>
            <a:ext cx="5143500" cy="2391656"/>
          </a:xfrm>
        </p:spPr>
        <p:txBody>
          <a:bodyPr/>
          <a:lstStyle>
            <a:lvl1pPr marL="0" indent="0" algn="ctr">
              <a:buNone/>
              <a:defRPr sz="1225"/>
            </a:lvl1pPr>
            <a:lvl2pPr marL="233309" indent="0" algn="ctr">
              <a:buNone/>
              <a:defRPr sz="1021"/>
            </a:lvl2pPr>
            <a:lvl3pPr marL="466618" indent="0" algn="ctr">
              <a:buNone/>
              <a:defRPr sz="919"/>
            </a:lvl3pPr>
            <a:lvl4pPr marL="699927" indent="0" algn="ctr">
              <a:buNone/>
              <a:defRPr sz="816"/>
            </a:lvl4pPr>
            <a:lvl5pPr marL="933237" indent="0" algn="ctr">
              <a:buNone/>
              <a:defRPr sz="816"/>
            </a:lvl5pPr>
            <a:lvl6pPr marL="1166546" indent="0" algn="ctr">
              <a:buNone/>
              <a:defRPr sz="816"/>
            </a:lvl6pPr>
            <a:lvl7pPr marL="1399855" indent="0" algn="ctr">
              <a:buNone/>
              <a:defRPr sz="816"/>
            </a:lvl7pPr>
            <a:lvl8pPr marL="1633164" indent="0" algn="ctr">
              <a:buNone/>
              <a:defRPr sz="816"/>
            </a:lvl8pPr>
            <a:lvl9pPr marL="1866473" indent="0" algn="ctr">
              <a:buNone/>
              <a:defRPr sz="816"/>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147583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2702239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4"/>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527404"/>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34392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167988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3062"/>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6"/>
            <a:ext cx="5915025" cy="2166937"/>
          </a:xfrm>
        </p:spPr>
        <p:txBody>
          <a:bodyPr/>
          <a:lstStyle>
            <a:lvl1pPr marL="0" indent="0">
              <a:buNone/>
              <a:defRPr sz="1225">
                <a:solidFill>
                  <a:schemeClr val="tx1">
                    <a:tint val="75000"/>
                  </a:schemeClr>
                </a:solidFill>
              </a:defRPr>
            </a:lvl1pPr>
            <a:lvl2pPr marL="233309" indent="0">
              <a:buNone/>
              <a:defRPr sz="1021">
                <a:solidFill>
                  <a:schemeClr val="tx1">
                    <a:tint val="75000"/>
                  </a:schemeClr>
                </a:solidFill>
              </a:defRPr>
            </a:lvl2pPr>
            <a:lvl3pPr marL="466618" indent="0">
              <a:buNone/>
              <a:defRPr sz="919">
                <a:solidFill>
                  <a:schemeClr val="tx1">
                    <a:tint val="75000"/>
                  </a:schemeClr>
                </a:solidFill>
              </a:defRPr>
            </a:lvl3pPr>
            <a:lvl4pPr marL="699927" indent="0">
              <a:buNone/>
              <a:defRPr sz="816">
                <a:solidFill>
                  <a:schemeClr val="tx1">
                    <a:tint val="75000"/>
                  </a:schemeClr>
                </a:solidFill>
              </a:defRPr>
            </a:lvl4pPr>
            <a:lvl5pPr marL="933237" indent="0">
              <a:buNone/>
              <a:defRPr sz="816">
                <a:solidFill>
                  <a:schemeClr val="tx1">
                    <a:tint val="75000"/>
                  </a:schemeClr>
                </a:solidFill>
              </a:defRPr>
            </a:lvl5pPr>
            <a:lvl6pPr marL="1166546" indent="0">
              <a:buNone/>
              <a:defRPr sz="816">
                <a:solidFill>
                  <a:schemeClr val="tx1">
                    <a:tint val="75000"/>
                  </a:schemeClr>
                </a:solidFill>
              </a:defRPr>
            </a:lvl6pPr>
            <a:lvl7pPr marL="1399855" indent="0">
              <a:buNone/>
              <a:defRPr sz="816">
                <a:solidFill>
                  <a:schemeClr val="tx1">
                    <a:tint val="75000"/>
                  </a:schemeClr>
                </a:solidFill>
              </a:defRPr>
            </a:lvl7pPr>
            <a:lvl8pPr marL="1633164" indent="0">
              <a:buNone/>
              <a:defRPr sz="816">
                <a:solidFill>
                  <a:schemeClr val="tx1">
                    <a:tint val="75000"/>
                  </a:schemeClr>
                </a:solidFill>
              </a:defRPr>
            </a:lvl8pPr>
            <a:lvl9pPr marL="1866473" indent="0">
              <a:buNone/>
              <a:defRPr sz="816">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322511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11541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2" y="527405"/>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8"/>
            <a:ext cx="2901255" cy="1190095"/>
          </a:xfrm>
        </p:spPr>
        <p:txBody>
          <a:bodyPr anchor="b"/>
          <a:lstStyle>
            <a:lvl1pPr marL="0" indent="0">
              <a:buNone/>
              <a:defRPr sz="1225" b="1"/>
            </a:lvl1pPr>
            <a:lvl2pPr marL="233309" indent="0">
              <a:buNone/>
              <a:defRPr sz="1021" b="1"/>
            </a:lvl2pPr>
            <a:lvl3pPr marL="466618" indent="0">
              <a:buNone/>
              <a:defRPr sz="919" b="1"/>
            </a:lvl3pPr>
            <a:lvl4pPr marL="699927" indent="0">
              <a:buNone/>
              <a:defRPr sz="816" b="1"/>
            </a:lvl4pPr>
            <a:lvl5pPr marL="933237" indent="0">
              <a:buNone/>
              <a:defRPr sz="816" b="1"/>
            </a:lvl5pPr>
            <a:lvl6pPr marL="1166546" indent="0">
              <a:buNone/>
              <a:defRPr sz="816" b="1"/>
            </a:lvl6pPr>
            <a:lvl7pPr marL="1399855" indent="0">
              <a:buNone/>
              <a:defRPr sz="816" b="1"/>
            </a:lvl7pPr>
            <a:lvl8pPr marL="1633164" indent="0">
              <a:buNone/>
              <a:defRPr sz="816" b="1"/>
            </a:lvl8pPr>
            <a:lvl9pPr marL="1866473" indent="0">
              <a:buNone/>
              <a:defRPr sz="816"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3"/>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4" y="2428348"/>
            <a:ext cx="2915543" cy="1190095"/>
          </a:xfrm>
        </p:spPr>
        <p:txBody>
          <a:bodyPr anchor="b"/>
          <a:lstStyle>
            <a:lvl1pPr marL="0" indent="0">
              <a:buNone/>
              <a:defRPr sz="1225" b="1"/>
            </a:lvl1pPr>
            <a:lvl2pPr marL="233309" indent="0">
              <a:buNone/>
              <a:defRPr sz="1021" b="1"/>
            </a:lvl2pPr>
            <a:lvl3pPr marL="466618" indent="0">
              <a:buNone/>
              <a:defRPr sz="919" b="1"/>
            </a:lvl3pPr>
            <a:lvl4pPr marL="699927" indent="0">
              <a:buNone/>
              <a:defRPr sz="816" b="1"/>
            </a:lvl4pPr>
            <a:lvl5pPr marL="933237" indent="0">
              <a:buNone/>
              <a:defRPr sz="816" b="1"/>
            </a:lvl5pPr>
            <a:lvl6pPr marL="1166546" indent="0">
              <a:buNone/>
              <a:defRPr sz="816" b="1"/>
            </a:lvl6pPr>
            <a:lvl7pPr marL="1399855" indent="0">
              <a:buNone/>
              <a:defRPr sz="816" b="1"/>
            </a:lvl7pPr>
            <a:lvl8pPr marL="1633164" indent="0">
              <a:buNone/>
              <a:defRPr sz="816" b="1"/>
            </a:lvl8pPr>
            <a:lvl9pPr marL="1866473" indent="0">
              <a:buNone/>
              <a:defRPr sz="816"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4" y="3618443"/>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144648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372414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171124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2" y="660400"/>
            <a:ext cx="2211883" cy="2311400"/>
          </a:xfrm>
        </p:spPr>
        <p:txBody>
          <a:bodyPr anchor="b"/>
          <a:lstStyle>
            <a:lvl1pPr>
              <a:defRPr sz="1633"/>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4" y="1426282"/>
            <a:ext cx="3471863" cy="7039681"/>
          </a:xfrm>
        </p:spPr>
        <p:txBody>
          <a:bodyPr/>
          <a:lstStyle>
            <a:lvl1pPr>
              <a:defRPr sz="1633"/>
            </a:lvl1pPr>
            <a:lvl2pPr>
              <a:defRPr sz="1429"/>
            </a:lvl2pPr>
            <a:lvl3pPr>
              <a:defRPr sz="1225"/>
            </a:lvl3pPr>
            <a:lvl4pPr>
              <a:defRPr sz="1021"/>
            </a:lvl4pPr>
            <a:lvl5pPr>
              <a:defRPr sz="1021"/>
            </a:lvl5pPr>
            <a:lvl6pPr>
              <a:defRPr sz="1021"/>
            </a:lvl6pPr>
            <a:lvl7pPr>
              <a:defRPr sz="1021"/>
            </a:lvl7pPr>
            <a:lvl8pPr>
              <a:defRPr sz="1021"/>
            </a:lvl8pPr>
            <a:lvl9pPr>
              <a:defRPr sz="102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2" y="2971800"/>
            <a:ext cx="2211883" cy="5505627"/>
          </a:xfrm>
        </p:spPr>
        <p:txBody>
          <a:bodyPr/>
          <a:lstStyle>
            <a:lvl1pPr marL="0" indent="0">
              <a:buNone/>
              <a:defRPr sz="816"/>
            </a:lvl1pPr>
            <a:lvl2pPr marL="233309" indent="0">
              <a:buNone/>
              <a:defRPr sz="715"/>
            </a:lvl2pPr>
            <a:lvl3pPr marL="466618" indent="0">
              <a:buNone/>
              <a:defRPr sz="612"/>
            </a:lvl3pPr>
            <a:lvl4pPr marL="699927" indent="0">
              <a:buNone/>
              <a:defRPr sz="511"/>
            </a:lvl4pPr>
            <a:lvl5pPr marL="933237" indent="0">
              <a:buNone/>
              <a:defRPr sz="511"/>
            </a:lvl5pPr>
            <a:lvl6pPr marL="1166546" indent="0">
              <a:buNone/>
              <a:defRPr sz="511"/>
            </a:lvl6pPr>
            <a:lvl7pPr marL="1399855" indent="0">
              <a:buNone/>
              <a:defRPr sz="511"/>
            </a:lvl7pPr>
            <a:lvl8pPr marL="1633164" indent="0">
              <a:buNone/>
              <a:defRPr sz="511"/>
            </a:lvl8pPr>
            <a:lvl9pPr marL="1866473" indent="0">
              <a:buNone/>
              <a:defRPr sz="51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423032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2" y="660400"/>
            <a:ext cx="2211883" cy="2311400"/>
          </a:xfrm>
        </p:spPr>
        <p:txBody>
          <a:bodyPr anchor="b"/>
          <a:lstStyle>
            <a:lvl1pPr>
              <a:defRPr sz="1633"/>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4" y="1426282"/>
            <a:ext cx="3471863" cy="7039681"/>
          </a:xfrm>
        </p:spPr>
        <p:txBody>
          <a:bodyPr/>
          <a:lstStyle>
            <a:lvl1pPr marL="0" indent="0">
              <a:buNone/>
              <a:defRPr sz="1633"/>
            </a:lvl1pPr>
            <a:lvl2pPr marL="233309" indent="0">
              <a:buNone/>
              <a:defRPr sz="1429"/>
            </a:lvl2pPr>
            <a:lvl3pPr marL="466618" indent="0">
              <a:buNone/>
              <a:defRPr sz="1225"/>
            </a:lvl3pPr>
            <a:lvl4pPr marL="699927" indent="0">
              <a:buNone/>
              <a:defRPr sz="1021"/>
            </a:lvl4pPr>
            <a:lvl5pPr marL="933237" indent="0">
              <a:buNone/>
              <a:defRPr sz="1021"/>
            </a:lvl5pPr>
            <a:lvl6pPr marL="1166546" indent="0">
              <a:buNone/>
              <a:defRPr sz="1021"/>
            </a:lvl6pPr>
            <a:lvl7pPr marL="1399855" indent="0">
              <a:buNone/>
              <a:defRPr sz="1021"/>
            </a:lvl7pPr>
            <a:lvl8pPr marL="1633164" indent="0">
              <a:buNone/>
              <a:defRPr sz="1021"/>
            </a:lvl8pPr>
            <a:lvl9pPr marL="1866473" indent="0">
              <a:buNone/>
              <a:defRPr sz="1021"/>
            </a:lvl9pPr>
          </a:lstStyle>
          <a:p>
            <a:endParaRPr kumimoji="1" lang="ja-JP" altLang="en-US"/>
          </a:p>
        </p:txBody>
      </p:sp>
      <p:sp>
        <p:nvSpPr>
          <p:cNvPr id="4" name="テキスト プレースホルダー 3"/>
          <p:cNvSpPr>
            <a:spLocks noGrp="1"/>
          </p:cNvSpPr>
          <p:nvPr>
            <p:ph type="body" sz="half" idx="2"/>
          </p:nvPr>
        </p:nvSpPr>
        <p:spPr>
          <a:xfrm>
            <a:off x="472382" y="2971800"/>
            <a:ext cx="2211883" cy="5505627"/>
          </a:xfrm>
        </p:spPr>
        <p:txBody>
          <a:bodyPr/>
          <a:lstStyle>
            <a:lvl1pPr marL="0" indent="0">
              <a:buNone/>
              <a:defRPr sz="816"/>
            </a:lvl1pPr>
            <a:lvl2pPr marL="233309" indent="0">
              <a:buNone/>
              <a:defRPr sz="715"/>
            </a:lvl2pPr>
            <a:lvl3pPr marL="466618" indent="0">
              <a:buNone/>
              <a:defRPr sz="612"/>
            </a:lvl3pPr>
            <a:lvl4pPr marL="699927" indent="0">
              <a:buNone/>
              <a:defRPr sz="511"/>
            </a:lvl4pPr>
            <a:lvl5pPr marL="933237" indent="0">
              <a:buNone/>
              <a:defRPr sz="511"/>
            </a:lvl5pPr>
            <a:lvl6pPr marL="1166546" indent="0">
              <a:buNone/>
              <a:defRPr sz="511"/>
            </a:lvl6pPr>
            <a:lvl7pPr marL="1399855" indent="0">
              <a:buNone/>
              <a:defRPr sz="511"/>
            </a:lvl7pPr>
            <a:lvl8pPr marL="1633164" indent="0">
              <a:buNone/>
              <a:defRPr sz="511"/>
            </a:lvl8pPr>
            <a:lvl9pPr marL="1866473" indent="0">
              <a:buNone/>
              <a:defRPr sz="51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E4F323-A210-4D5D-89CE-5AE96E693CED}" type="datetimeFigureOut">
              <a:rPr kumimoji="1" lang="ja-JP" altLang="en-US" smtClean="0"/>
              <a:t>2022/6/8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379887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9" y="527405"/>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12">
                <a:solidFill>
                  <a:schemeClr val="tx1">
                    <a:tint val="75000"/>
                  </a:schemeClr>
                </a:solidFill>
              </a:defRPr>
            </a:lvl1pPr>
          </a:lstStyle>
          <a:p>
            <a:fld id="{04E4F323-A210-4D5D-89CE-5AE96E693CED}" type="datetimeFigureOut">
              <a:rPr kumimoji="1" lang="ja-JP" altLang="en-US" smtClean="0"/>
              <a:t>2022/6/8</a:t>
            </a:fld>
            <a:endParaRPr kumimoji="1" lang="ja-JP" altLang="en-US"/>
          </a:p>
        </p:txBody>
      </p:sp>
      <p:sp>
        <p:nvSpPr>
          <p:cNvPr id="5" name="フッター プレースホルダー 4"/>
          <p:cNvSpPr>
            <a:spLocks noGrp="1"/>
          </p:cNvSpPr>
          <p:nvPr>
            <p:ph type="ftr" sz="quarter" idx="3"/>
          </p:nvPr>
        </p:nvSpPr>
        <p:spPr>
          <a:xfrm>
            <a:off x="2271714" y="9181395"/>
            <a:ext cx="2314575" cy="527403"/>
          </a:xfrm>
          <a:prstGeom prst="rect">
            <a:avLst/>
          </a:prstGeom>
        </p:spPr>
        <p:txBody>
          <a:bodyPr vert="horz" lIns="91440" tIns="45720" rIns="91440" bIns="45720" rtlCol="0" anchor="ctr"/>
          <a:lstStyle>
            <a:lvl1pPr algn="ctr">
              <a:defRPr sz="612">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12">
                <a:solidFill>
                  <a:schemeClr val="tx1">
                    <a:tint val="75000"/>
                  </a:schemeClr>
                </a:solidFill>
              </a:defRPr>
            </a:lvl1pPr>
          </a:lstStyle>
          <a:p>
            <a:fld id="{E3BB4432-0B86-4CDA-98A2-83CF4F8482A1}" type="slidenum">
              <a:rPr kumimoji="1" lang="ja-JP" altLang="en-US" smtClean="0"/>
              <a:t>‹#›</a:t>
            </a:fld>
            <a:endParaRPr kumimoji="1" lang="ja-JP" altLang="en-US"/>
          </a:p>
        </p:txBody>
      </p:sp>
    </p:spTree>
    <p:extLst>
      <p:ext uri="{BB962C8B-B14F-4D97-AF65-F5344CB8AC3E}">
        <p14:creationId xmlns:p14="http://schemas.microsoft.com/office/powerpoint/2010/main" val="371595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66618" rtl="0" eaLnBrk="1" latinLnBrk="0" hangingPunct="1">
        <a:lnSpc>
          <a:spcPct val="90000"/>
        </a:lnSpc>
        <a:spcBef>
          <a:spcPct val="0"/>
        </a:spcBef>
        <a:buNone/>
        <a:defRPr kumimoji="1" sz="2245" kern="1200">
          <a:solidFill>
            <a:schemeClr val="tx1"/>
          </a:solidFill>
          <a:latin typeface="+mj-lt"/>
          <a:ea typeface="+mj-ea"/>
          <a:cs typeface="+mj-cs"/>
        </a:defRPr>
      </a:lvl1pPr>
    </p:titleStyle>
    <p:bodyStyle>
      <a:lvl1pPr marL="116655" indent="-116655" algn="l" defTabSz="466618" rtl="0" eaLnBrk="1" latinLnBrk="0" hangingPunct="1">
        <a:lnSpc>
          <a:spcPct val="90000"/>
        </a:lnSpc>
        <a:spcBef>
          <a:spcPts val="511"/>
        </a:spcBef>
        <a:buFont typeface="Arial" panose="020B0604020202020204" pitchFamily="34" charset="0"/>
        <a:buChar char="•"/>
        <a:defRPr kumimoji="1" sz="1429" kern="1200">
          <a:solidFill>
            <a:schemeClr val="tx1"/>
          </a:solidFill>
          <a:latin typeface="+mn-lt"/>
          <a:ea typeface="+mn-ea"/>
          <a:cs typeface="+mn-cs"/>
        </a:defRPr>
      </a:lvl1pPr>
      <a:lvl2pPr marL="349964" indent="-116655" algn="l" defTabSz="466618" rtl="0" eaLnBrk="1" latinLnBrk="0" hangingPunct="1">
        <a:lnSpc>
          <a:spcPct val="90000"/>
        </a:lnSpc>
        <a:spcBef>
          <a:spcPts val="255"/>
        </a:spcBef>
        <a:buFont typeface="Arial" panose="020B0604020202020204" pitchFamily="34" charset="0"/>
        <a:buChar char="•"/>
        <a:defRPr kumimoji="1" sz="1225" kern="1200">
          <a:solidFill>
            <a:schemeClr val="tx1"/>
          </a:solidFill>
          <a:latin typeface="+mn-lt"/>
          <a:ea typeface="+mn-ea"/>
          <a:cs typeface="+mn-cs"/>
        </a:defRPr>
      </a:lvl2pPr>
      <a:lvl3pPr marL="583273" indent="-116655" algn="l" defTabSz="466618" rtl="0" eaLnBrk="1" latinLnBrk="0" hangingPunct="1">
        <a:lnSpc>
          <a:spcPct val="90000"/>
        </a:lnSpc>
        <a:spcBef>
          <a:spcPts val="255"/>
        </a:spcBef>
        <a:buFont typeface="Arial" panose="020B0604020202020204" pitchFamily="34" charset="0"/>
        <a:buChar char="•"/>
        <a:defRPr kumimoji="1" sz="1021" kern="1200">
          <a:solidFill>
            <a:schemeClr val="tx1"/>
          </a:solidFill>
          <a:latin typeface="+mn-lt"/>
          <a:ea typeface="+mn-ea"/>
          <a:cs typeface="+mn-cs"/>
        </a:defRPr>
      </a:lvl3pPr>
      <a:lvl4pPr marL="816583" indent="-116655" algn="l" defTabSz="466618" rtl="0" eaLnBrk="1" latinLnBrk="0" hangingPunct="1">
        <a:lnSpc>
          <a:spcPct val="90000"/>
        </a:lnSpc>
        <a:spcBef>
          <a:spcPts val="255"/>
        </a:spcBef>
        <a:buFont typeface="Arial" panose="020B0604020202020204" pitchFamily="34" charset="0"/>
        <a:buChar char="•"/>
        <a:defRPr kumimoji="1" sz="919" kern="1200">
          <a:solidFill>
            <a:schemeClr val="tx1"/>
          </a:solidFill>
          <a:latin typeface="+mn-lt"/>
          <a:ea typeface="+mn-ea"/>
          <a:cs typeface="+mn-cs"/>
        </a:defRPr>
      </a:lvl4pPr>
      <a:lvl5pPr marL="1049892" indent="-116655" algn="l" defTabSz="466618" rtl="0" eaLnBrk="1" latinLnBrk="0" hangingPunct="1">
        <a:lnSpc>
          <a:spcPct val="90000"/>
        </a:lnSpc>
        <a:spcBef>
          <a:spcPts val="255"/>
        </a:spcBef>
        <a:buFont typeface="Arial" panose="020B0604020202020204" pitchFamily="34" charset="0"/>
        <a:buChar char="•"/>
        <a:defRPr kumimoji="1" sz="919" kern="1200">
          <a:solidFill>
            <a:schemeClr val="tx1"/>
          </a:solidFill>
          <a:latin typeface="+mn-lt"/>
          <a:ea typeface="+mn-ea"/>
          <a:cs typeface="+mn-cs"/>
        </a:defRPr>
      </a:lvl5pPr>
      <a:lvl6pPr marL="1283201" indent="-116655" algn="l" defTabSz="466618" rtl="0" eaLnBrk="1" latinLnBrk="0" hangingPunct="1">
        <a:lnSpc>
          <a:spcPct val="90000"/>
        </a:lnSpc>
        <a:spcBef>
          <a:spcPts val="255"/>
        </a:spcBef>
        <a:buFont typeface="Arial" panose="020B0604020202020204" pitchFamily="34" charset="0"/>
        <a:buChar char="•"/>
        <a:defRPr kumimoji="1" sz="919" kern="1200">
          <a:solidFill>
            <a:schemeClr val="tx1"/>
          </a:solidFill>
          <a:latin typeface="+mn-lt"/>
          <a:ea typeface="+mn-ea"/>
          <a:cs typeface="+mn-cs"/>
        </a:defRPr>
      </a:lvl6pPr>
      <a:lvl7pPr marL="1516510" indent="-116655" algn="l" defTabSz="466618" rtl="0" eaLnBrk="1" latinLnBrk="0" hangingPunct="1">
        <a:lnSpc>
          <a:spcPct val="90000"/>
        </a:lnSpc>
        <a:spcBef>
          <a:spcPts val="255"/>
        </a:spcBef>
        <a:buFont typeface="Arial" panose="020B0604020202020204" pitchFamily="34" charset="0"/>
        <a:buChar char="•"/>
        <a:defRPr kumimoji="1" sz="919" kern="1200">
          <a:solidFill>
            <a:schemeClr val="tx1"/>
          </a:solidFill>
          <a:latin typeface="+mn-lt"/>
          <a:ea typeface="+mn-ea"/>
          <a:cs typeface="+mn-cs"/>
        </a:defRPr>
      </a:lvl7pPr>
      <a:lvl8pPr marL="1749819" indent="-116655" algn="l" defTabSz="466618" rtl="0" eaLnBrk="1" latinLnBrk="0" hangingPunct="1">
        <a:lnSpc>
          <a:spcPct val="90000"/>
        </a:lnSpc>
        <a:spcBef>
          <a:spcPts val="255"/>
        </a:spcBef>
        <a:buFont typeface="Arial" panose="020B0604020202020204" pitchFamily="34" charset="0"/>
        <a:buChar char="•"/>
        <a:defRPr kumimoji="1" sz="919" kern="1200">
          <a:solidFill>
            <a:schemeClr val="tx1"/>
          </a:solidFill>
          <a:latin typeface="+mn-lt"/>
          <a:ea typeface="+mn-ea"/>
          <a:cs typeface="+mn-cs"/>
        </a:defRPr>
      </a:lvl8pPr>
      <a:lvl9pPr marL="1983128" indent="-116655" algn="l" defTabSz="466618" rtl="0" eaLnBrk="1" latinLnBrk="0" hangingPunct="1">
        <a:lnSpc>
          <a:spcPct val="90000"/>
        </a:lnSpc>
        <a:spcBef>
          <a:spcPts val="255"/>
        </a:spcBef>
        <a:buFont typeface="Arial" panose="020B0604020202020204" pitchFamily="34" charset="0"/>
        <a:buChar char="•"/>
        <a:defRPr kumimoji="1" sz="919" kern="1200">
          <a:solidFill>
            <a:schemeClr val="tx1"/>
          </a:solidFill>
          <a:latin typeface="+mn-lt"/>
          <a:ea typeface="+mn-ea"/>
          <a:cs typeface="+mn-cs"/>
        </a:defRPr>
      </a:lvl9pPr>
    </p:bodyStyle>
    <p:otherStyle>
      <a:defPPr>
        <a:defRPr lang="ja-JP"/>
      </a:defPPr>
      <a:lvl1pPr marL="0" algn="l" defTabSz="466618" rtl="0" eaLnBrk="1" latinLnBrk="0" hangingPunct="1">
        <a:defRPr kumimoji="1" sz="919" kern="1200">
          <a:solidFill>
            <a:schemeClr val="tx1"/>
          </a:solidFill>
          <a:latin typeface="+mn-lt"/>
          <a:ea typeface="+mn-ea"/>
          <a:cs typeface="+mn-cs"/>
        </a:defRPr>
      </a:lvl1pPr>
      <a:lvl2pPr marL="233309" algn="l" defTabSz="466618" rtl="0" eaLnBrk="1" latinLnBrk="0" hangingPunct="1">
        <a:defRPr kumimoji="1" sz="919" kern="1200">
          <a:solidFill>
            <a:schemeClr val="tx1"/>
          </a:solidFill>
          <a:latin typeface="+mn-lt"/>
          <a:ea typeface="+mn-ea"/>
          <a:cs typeface="+mn-cs"/>
        </a:defRPr>
      </a:lvl2pPr>
      <a:lvl3pPr marL="466618" algn="l" defTabSz="466618" rtl="0" eaLnBrk="1" latinLnBrk="0" hangingPunct="1">
        <a:defRPr kumimoji="1" sz="919" kern="1200">
          <a:solidFill>
            <a:schemeClr val="tx1"/>
          </a:solidFill>
          <a:latin typeface="+mn-lt"/>
          <a:ea typeface="+mn-ea"/>
          <a:cs typeface="+mn-cs"/>
        </a:defRPr>
      </a:lvl3pPr>
      <a:lvl4pPr marL="699927" algn="l" defTabSz="466618" rtl="0" eaLnBrk="1" latinLnBrk="0" hangingPunct="1">
        <a:defRPr kumimoji="1" sz="919" kern="1200">
          <a:solidFill>
            <a:schemeClr val="tx1"/>
          </a:solidFill>
          <a:latin typeface="+mn-lt"/>
          <a:ea typeface="+mn-ea"/>
          <a:cs typeface="+mn-cs"/>
        </a:defRPr>
      </a:lvl4pPr>
      <a:lvl5pPr marL="933237" algn="l" defTabSz="466618" rtl="0" eaLnBrk="1" latinLnBrk="0" hangingPunct="1">
        <a:defRPr kumimoji="1" sz="919" kern="1200">
          <a:solidFill>
            <a:schemeClr val="tx1"/>
          </a:solidFill>
          <a:latin typeface="+mn-lt"/>
          <a:ea typeface="+mn-ea"/>
          <a:cs typeface="+mn-cs"/>
        </a:defRPr>
      </a:lvl5pPr>
      <a:lvl6pPr marL="1166546" algn="l" defTabSz="466618" rtl="0" eaLnBrk="1" latinLnBrk="0" hangingPunct="1">
        <a:defRPr kumimoji="1" sz="919" kern="1200">
          <a:solidFill>
            <a:schemeClr val="tx1"/>
          </a:solidFill>
          <a:latin typeface="+mn-lt"/>
          <a:ea typeface="+mn-ea"/>
          <a:cs typeface="+mn-cs"/>
        </a:defRPr>
      </a:lvl6pPr>
      <a:lvl7pPr marL="1399855" algn="l" defTabSz="466618" rtl="0" eaLnBrk="1" latinLnBrk="0" hangingPunct="1">
        <a:defRPr kumimoji="1" sz="919" kern="1200">
          <a:solidFill>
            <a:schemeClr val="tx1"/>
          </a:solidFill>
          <a:latin typeface="+mn-lt"/>
          <a:ea typeface="+mn-ea"/>
          <a:cs typeface="+mn-cs"/>
        </a:defRPr>
      </a:lvl7pPr>
      <a:lvl8pPr marL="1633164" algn="l" defTabSz="466618" rtl="0" eaLnBrk="1" latinLnBrk="0" hangingPunct="1">
        <a:defRPr kumimoji="1" sz="919" kern="1200">
          <a:solidFill>
            <a:schemeClr val="tx1"/>
          </a:solidFill>
          <a:latin typeface="+mn-lt"/>
          <a:ea typeface="+mn-ea"/>
          <a:cs typeface="+mn-cs"/>
        </a:defRPr>
      </a:lvl8pPr>
      <a:lvl9pPr marL="1866473" algn="l" defTabSz="466618" rtl="0" eaLnBrk="1" latinLnBrk="0" hangingPunct="1">
        <a:defRPr kumimoji="1" sz="9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2742" y="111110"/>
            <a:ext cx="6678202" cy="1183433"/>
          </a:xfrm>
          <a:prstGeom prst="roundRect">
            <a:avLst/>
          </a:prstGeom>
          <a:pattFill prst="smGrid">
            <a:fgClr>
              <a:schemeClr val="accent6">
                <a:lumMod val="20000"/>
                <a:lumOff val="80000"/>
              </a:schemeClr>
            </a:fgClr>
            <a:bgClr>
              <a:schemeClr val="bg1"/>
            </a:bgClr>
          </a:pattFill>
          <a:ln w="63500"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30488" y="111111"/>
            <a:ext cx="4773714" cy="461665"/>
          </a:xfrm>
          <a:prstGeom prst="rect">
            <a:avLst/>
          </a:prstGeom>
          <a:noFill/>
        </p:spPr>
        <p:txBody>
          <a:bodyPr wrap="square" rtlCol="0">
            <a:spAutoFit/>
          </a:bodyPr>
          <a:lstStyle/>
          <a:p>
            <a:r>
              <a:rPr lang="ja-JP" altLang="en-US" sz="2000" dirty="0" smtClean="0">
                <a:solidFill>
                  <a:srgbClr val="FF0000"/>
                </a:solidFill>
                <a:latin typeface="HGSｺﾞｼｯｸE" panose="020B0900000000000000" pitchFamily="50" charset="-128"/>
                <a:ea typeface="HGSｺﾞｼｯｸE" panose="020B0900000000000000" pitchFamily="50" charset="-128"/>
              </a:rPr>
              <a:t>大阪府立豊中高等学校 </a:t>
            </a:r>
            <a:r>
              <a:rPr lang="ja-JP" altLang="en-US" sz="2000" dirty="0">
                <a:solidFill>
                  <a:srgbClr val="FF0000"/>
                </a:solidFill>
                <a:latin typeface="HGSｺﾞｼｯｸE" panose="020B0900000000000000" pitchFamily="50" charset="-128"/>
                <a:ea typeface="HGSｺﾞｼｯｸE" panose="020B0900000000000000" pitchFamily="50" charset="-128"/>
              </a:rPr>
              <a:t> </a:t>
            </a:r>
            <a:r>
              <a:rPr lang="ja-JP" altLang="en-US" sz="2400" dirty="0" smtClean="0">
                <a:solidFill>
                  <a:srgbClr val="FF0000"/>
                </a:solidFill>
                <a:latin typeface="HGSｺﾞｼｯｸE" panose="020B0900000000000000" pitchFamily="50" charset="-128"/>
                <a:ea typeface="HGSｺﾞｼｯｸE" panose="020B0900000000000000" pitchFamily="50" charset="-128"/>
              </a:rPr>
              <a:t>能勢分校</a:t>
            </a:r>
            <a:endParaRPr kumimoji="1" lang="ja-JP" altLang="en-US" sz="2400" dirty="0">
              <a:solidFill>
                <a:srgbClr val="FF0000"/>
              </a:solidFill>
              <a:latin typeface="HGSｺﾞｼｯｸE" panose="020B0900000000000000" pitchFamily="50" charset="-128"/>
              <a:ea typeface="HGSｺﾞｼｯｸE" panose="020B0900000000000000" pitchFamily="50" charset="-128"/>
            </a:endParaRPr>
          </a:p>
        </p:txBody>
      </p:sp>
      <p:sp>
        <p:nvSpPr>
          <p:cNvPr id="6" name="テキスト ボックス 5"/>
          <p:cNvSpPr txBox="1"/>
          <p:nvPr/>
        </p:nvSpPr>
        <p:spPr>
          <a:xfrm>
            <a:off x="407659" y="456897"/>
            <a:ext cx="6068367" cy="923330"/>
          </a:xfrm>
          <a:prstGeom prst="rect">
            <a:avLst/>
          </a:prstGeom>
          <a:noFill/>
        </p:spPr>
        <p:txBody>
          <a:bodyPr wrap="square" rtlCol="0">
            <a:spAutoFit/>
          </a:bodyPr>
          <a:lstStyle/>
          <a:p>
            <a:r>
              <a:rPr lang="en-US" altLang="ja-JP" sz="5400" b="1" dirty="0">
                <a:ln/>
                <a:pattFill prst="dkUpDiag">
                  <a:fgClr>
                    <a:schemeClr val="bg1">
                      <a:lumMod val="65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HGPｺﾞｼｯｸE" panose="020B0900000000000000" pitchFamily="50" charset="-128"/>
                <a:cs typeface="Times New Roman" panose="02020603050405020304" pitchFamily="18" charset="0"/>
              </a:rPr>
              <a:t>NOSE </a:t>
            </a:r>
            <a:r>
              <a:rPr lang="en-US" altLang="ja-JP" sz="5400" b="1" dirty="0" smtClean="0">
                <a:ln/>
                <a:pattFill prst="dkUpDiag">
                  <a:fgClr>
                    <a:schemeClr val="bg1">
                      <a:lumMod val="65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HGPｺﾞｼｯｸE" panose="020B0900000000000000" pitchFamily="50" charset="-128"/>
                <a:cs typeface="Times New Roman" panose="02020603050405020304" pitchFamily="18" charset="0"/>
              </a:rPr>
              <a:t>TIMES</a:t>
            </a:r>
            <a:r>
              <a:rPr lang="ja-JP" altLang="en-US" sz="5400" b="1" dirty="0">
                <a:ln/>
                <a:pattFill prst="dkUpDiag">
                  <a:fgClr>
                    <a:schemeClr val="bg1">
                      <a:lumMod val="65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HGPｺﾞｼｯｸE" panose="020B0900000000000000" pitchFamily="50" charset="-128"/>
                <a:cs typeface="Times New Roman" panose="02020603050405020304" pitchFamily="18" charset="0"/>
              </a:rPr>
              <a:t> </a:t>
            </a:r>
            <a:r>
              <a:rPr lang="en-US" altLang="ja-JP" sz="4400" b="1" dirty="0" smtClean="0">
                <a:ln/>
                <a:pattFill prst="dkUpDiag">
                  <a:fgClr>
                    <a:schemeClr val="bg1">
                      <a:lumMod val="65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HGPｺﾞｼｯｸE" panose="020B0900000000000000" pitchFamily="50" charset="-128"/>
                <a:cs typeface="Times New Roman" panose="02020603050405020304" pitchFamily="18" charset="0"/>
              </a:rPr>
              <a:t>vol.15</a:t>
            </a:r>
            <a:r>
              <a:rPr lang="ja-JP" altLang="en-US" sz="5400" b="1" dirty="0" smtClean="0">
                <a:ln/>
                <a:pattFill prst="dkUpDiag">
                  <a:fgClr>
                    <a:schemeClr val="bg1">
                      <a:lumMod val="65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HGPｺﾞｼｯｸE" panose="020B0900000000000000" pitchFamily="50" charset="-128"/>
                <a:cs typeface="Times New Roman" panose="02020603050405020304" pitchFamily="18" charset="0"/>
              </a:rPr>
              <a:t> </a:t>
            </a:r>
            <a:r>
              <a:rPr lang="ja-JP" altLang="en-US" b="1" dirty="0" smtClean="0">
                <a:effectLst>
                  <a:outerShdw blurRad="12700" dist="38100" dir="2700000" algn="tl">
                    <a:schemeClr val="tx1"/>
                  </a:outerShdw>
                </a:effectLst>
              </a:rPr>
              <a:t>　</a:t>
            </a:r>
            <a:endParaRPr lang="ja-JP" altLang="ja-JP" dirty="0"/>
          </a:p>
        </p:txBody>
      </p:sp>
      <p:sp>
        <p:nvSpPr>
          <p:cNvPr id="7" name="テキスト ボックス 6"/>
          <p:cNvSpPr txBox="1"/>
          <p:nvPr/>
        </p:nvSpPr>
        <p:spPr>
          <a:xfrm rot="21600000">
            <a:off x="4663541" y="258218"/>
            <a:ext cx="2016000" cy="461665"/>
          </a:xfrm>
          <a:prstGeom prst="rect">
            <a:avLst/>
          </a:prstGeom>
          <a:noFill/>
        </p:spPr>
        <p:txBody>
          <a:bodyPr wrap="square" rtlCol="0">
            <a:spAutoFit/>
          </a:bodyPr>
          <a:lstStyle/>
          <a:p>
            <a:r>
              <a:rPr lang="en-US" altLang="ja-JP" sz="2400" b="1" dirty="0">
                <a:ln w="12700">
                  <a:solidFill>
                    <a:srgbClr val="FF33CC"/>
                  </a:solidFill>
                  <a:prstDash val="solid"/>
                </a:ln>
                <a:solidFill>
                  <a:srgbClr val="CC0099"/>
                </a:solidFill>
                <a:effectLst>
                  <a:outerShdw dist="38100" dir="2640000" algn="bl" rotWithShape="0">
                    <a:schemeClr val="tx2">
                      <a:lumMod val="75000"/>
                    </a:schemeClr>
                  </a:outerShdw>
                </a:effectLst>
              </a:rPr>
              <a:t> </a:t>
            </a:r>
            <a:r>
              <a:rPr lang="en-US" altLang="ja-JP" sz="2400" b="1" dirty="0" smtClean="0">
                <a:ln w="12700">
                  <a:solidFill>
                    <a:srgbClr val="FF33CC"/>
                  </a:solidFill>
                  <a:prstDash val="solid"/>
                </a:ln>
                <a:solidFill>
                  <a:srgbClr val="CC0099"/>
                </a:solidFill>
                <a:effectLst>
                  <a:outerShdw dist="38100" dir="2640000" algn="bl" rotWithShape="0">
                    <a:schemeClr val="tx2">
                      <a:lumMod val="75000"/>
                    </a:schemeClr>
                  </a:outerShdw>
                </a:effectLst>
              </a:rPr>
              <a:t> </a:t>
            </a:r>
            <a:endParaRPr kumimoji="1" lang="ja-JP" altLang="en-US" sz="2400" b="1" dirty="0">
              <a:ln w="12700">
                <a:solidFill>
                  <a:srgbClr val="FF33CC"/>
                </a:solidFill>
                <a:prstDash val="solid"/>
              </a:ln>
              <a:solidFill>
                <a:srgbClr val="CC0099"/>
              </a:solidFill>
              <a:effectLst>
                <a:outerShdw dist="38100" dir="2640000" algn="bl" rotWithShape="0">
                  <a:schemeClr val="tx2">
                    <a:lumMod val="75000"/>
                  </a:schemeClr>
                </a:outerShdw>
              </a:effectLst>
            </a:endParaRPr>
          </a:p>
        </p:txBody>
      </p:sp>
      <p:sp>
        <p:nvSpPr>
          <p:cNvPr id="8" name="テキスト ボックス 7"/>
          <p:cNvSpPr txBox="1"/>
          <p:nvPr/>
        </p:nvSpPr>
        <p:spPr>
          <a:xfrm>
            <a:off x="4428952" y="178300"/>
            <a:ext cx="2429048" cy="400110"/>
          </a:xfrm>
          <a:prstGeom prst="rect">
            <a:avLst/>
          </a:prstGeom>
          <a:noFill/>
        </p:spPr>
        <p:txBody>
          <a:bodyPr wrap="square" rtlCol="0">
            <a:spAutoFit/>
          </a:bodyPr>
          <a:lstStyle/>
          <a:p>
            <a:r>
              <a:rPr kumimoji="1" lang="ja-JP" altLang="en-US" sz="2000" dirty="0" smtClean="0">
                <a:solidFill>
                  <a:srgbClr val="CC0099"/>
                </a:solidFill>
                <a:latin typeface="HGSｺﾞｼｯｸE" panose="020B0900000000000000" pitchFamily="50" charset="-128"/>
                <a:ea typeface="HGSｺﾞｼｯｸE" panose="020B0900000000000000" pitchFamily="50" charset="-128"/>
              </a:rPr>
              <a:t>令和</a:t>
            </a:r>
            <a:r>
              <a:rPr lang="ja-JP" altLang="en-US" sz="2000" dirty="0" smtClean="0">
                <a:solidFill>
                  <a:srgbClr val="CC0099"/>
                </a:solidFill>
                <a:latin typeface="HGSｺﾞｼｯｸE" panose="020B0900000000000000" pitchFamily="50" charset="-128"/>
                <a:ea typeface="HGSｺﾞｼｯｸE" panose="020B0900000000000000" pitchFamily="50" charset="-128"/>
              </a:rPr>
              <a:t>４</a:t>
            </a:r>
            <a:r>
              <a:rPr kumimoji="1" lang="ja-JP" altLang="en-US" sz="2000" dirty="0" smtClean="0">
                <a:solidFill>
                  <a:srgbClr val="CC0099"/>
                </a:solidFill>
                <a:latin typeface="HGSｺﾞｼｯｸE" panose="020B0900000000000000" pitchFamily="50" charset="-128"/>
                <a:ea typeface="HGSｺﾞｼｯｸE" panose="020B0900000000000000" pitchFamily="50" charset="-128"/>
              </a:rPr>
              <a:t>年</a:t>
            </a:r>
            <a:r>
              <a:rPr lang="ja-JP" altLang="en-US" sz="2000" dirty="0">
                <a:solidFill>
                  <a:srgbClr val="CC0099"/>
                </a:solidFill>
                <a:latin typeface="HGSｺﾞｼｯｸE" panose="020B0900000000000000" pitchFamily="50" charset="-128"/>
                <a:ea typeface="HGSｺﾞｼｯｸE" panose="020B0900000000000000" pitchFamily="50" charset="-128"/>
              </a:rPr>
              <a:t>６</a:t>
            </a:r>
            <a:r>
              <a:rPr kumimoji="1" lang="ja-JP" altLang="en-US" sz="2000" dirty="0" smtClean="0">
                <a:solidFill>
                  <a:srgbClr val="CC0099"/>
                </a:solidFill>
                <a:latin typeface="HGSｺﾞｼｯｸE" panose="020B0900000000000000" pitchFamily="50" charset="-128"/>
                <a:ea typeface="HGSｺﾞｼｯｸE" panose="020B0900000000000000" pitchFamily="50" charset="-128"/>
              </a:rPr>
              <a:t>月発行</a:t>
            </a:r>
            <a:endParaRPr kumimoji="1" lang="ja-JP" altLang="en-US" sz="2000" dirty="0">
              <a:solidFill>
                <a:srgbClr val="CC0099"/>
              </a:solidFill>
              <a:latin typeface="HGSｺﾞｼｯｸE" panose="020B0900000000000000" pitchFamily="50" charset="-128"/>
              <a:ea typeface="HGSｺﾞｼｯｸE" panose="020B0900000000000000" pitchFamily="50" charset="-128"/>
            </a:endParaRPr>
          </a:p>
        </p:txBody>
      </p:sp>
      <p:sp>
        <p:nvSpPr>
          <p:cNvPr id="20" name="角丸四角形 19"/>
          <p:cNvSpPr/>
          <p:nvPr/>
        </p:nvSpPr>
        <p:spPr>
          <a:xfrm>
            <a:off x="62513" y="5058837"/>
            <a:ext cx="5401850" cy="459977"/>
          </a:xfrm>
          <a:prstGeom prst="roundRect">
            <a:avLst/>
          </a:prstGeom>
          <a:solidFill>
            <a:srgbClr val="CCFF6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smtClean="0">
                <a:solidFill>
                  <a:schemeClr val="accent6">
                    <a:lumMod val="50000"/>
                  </a:schemeClr>
                </a:solidFill>
                <a:latin typeface="BIZ UDPゴシック" panose="020B0400000000000000" pitchFamily="50" charset="-128"/>
                <a:ea typeface="BIZ UDPゴシック" panose="020B0400000000000000" pitchFamily="50" charset="-128"/>
              </a:rPr>
              <a:t>スペインからの留学生が来ています！</a:t>
            </a:r>
            <a:endParaRPr kumimoji="1" lang="ja-JP" altLang="en-US" sz="2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3441843" y="1356270"/>
            <a:ext cx="3387001" cy="572348"/>
            <a:chOff x="3441843" y="1356270"/>
            <a:chExt cx="3387001" cy="572348"/>
          </a:xfrm>
        </p:grpSpPr>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2650" y="1362424"/>
              <a:ext cx="566194" cy="566194"/>
            </a:xfrm>
            <a:prstGeom prst="rect">
              <a:avLst/>
            </a:prstGeom>
          </p:spPr>
        </p:pic>
        <p:grpSp>
          <p:nvGrpSpPr>
            <p:cNvPr id="12" name="グループ化 11"/>
            <p:cNvGrpSpPr/>
            <p:nvPr/>
          </p:nvGrpSpPr>
          <p:grpSpPr>
            <a:xfrm>
              <a:off x="4394855" y="1356270"/>
              <a:ext cx="1867795" cy="316467"/>
              <a:chOff x="3896827" y="1356308"/>
              <a:chExt cx="1867795" cy="316467"/>
            </a:xfrm>
          </p:grpSpPr>
          <p:sp>
            <p:nvSpPr>
              <p:cNvPr id="17" name="角丸四角形 16"/>
              <p:cNvSpPr/>
              <p:nvPr/>
            </p:nvSpPr>
            <p:spPr>
              <a:xfrm>
                <a:off x="4307515" y="1420775"/>
                <a:ext cx="828000" cy="252000"/>
              </a:xfrm>
              <a:prstGeom prst="roundRect">
                <a:avLst/>
              </a:prstGeom>
              <a:ln w="12700">
                <a:solidFill>
                  <a:schemeClr val="tx1"/>
                </a:solidFill>
              </a:ln>
            </p:spPr>
            <p:txBody>
              <a:bodyPr wrap="square">
                <a:spAutoFit/>
              </a:bodyPr>
              <a:lstStyle/>
              <a:p>
                <a:pPr lvl="0"/>
                <a:r>
                  <a:rPr lang="ja-JP" altLang="en-US" sz="1200" dirty="0" smtClean="0">
                    <a:solidFill>
                      <a:prstClr val="black"/>
                    </a:solidFill>
                    <a:latin typeface="メイリオ" panose="020B0604030504040204" pitchFamily="50" charset="-128"/>
                    <a:ea typeface="メイリオ" panose="020B0604030504040204" pitchFamily="50" charset="-128"/>
                  </a:rPr>
                  <a:t>能勢分校</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19" name="角丸四角形 18"/>
              <p:cNvSpPr/>
              <p:nvPr/>
            </p:nvSpPr>
            <p:spPr>
              <a:xfrm>
                <a:off x="5188622" y="1420775"/>
                <a:ext cx="576000" cy="252000"/>
              </a:xfrm>
              <a:prstGeom prst="roundRect">
                <a:avLst/>
              </a:prstGeom>
              <a:ln w="12700">
                <a:solidFill>
                  <a:schemeClr val="tx1"/>
                </a:solidFill>
              </a:ln>
            </p:spPr>
            <p:txBody>
              <a:bodyPr wrap="square">
                <a:spAutoFit/>
              </a:bodyPr>
              <a:lstStyle/>
              <a:p>
                <a:pPr lvl="0"/>
                <a:r>
                  <a:rPr lang="ja-JP" altLang="en-US" sz="1200" dirty="0" smtClean="0">
                    <a:solidFill>
                      <a:prstClr val="black"/>
                    </a:solidFill>
                    <a:latin typeface="メイリオ" panose="020B0604030504040204" pitchFamily="50" charset="-128"/>
                    <a:ea typeface="メイリオ" panose="020B0604030504040204" pitchFamily="50" charset="-128"/>
                  </a:rPr>
                  <a:t>検 索</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2" name="角丸四角形 21"/>
              <p:cNvSpPr/>
              <p:nvPr/>
            </p:nvSpPr>
            <p:spPr>
              <a:xfrm>
                <a:off x="3896827" y="1356308"/>
                <a:ext cx="468000" cy="288000"/>
              </a:xfrm>
              <a:prstGeom prst="roundRect">
                <a:avLst/>
              </a:prstGeom>
              <a:ln w="12700">
                <a:noFill/>
              </a:ln>
            </p:spPr>
            <p:txBody>
              <a:bodyPr wrap="square">
                <a:spAutoFit/>
              </a:bodyPr>
              <a:lstStyle/>
              <a:p>
                <a:pPr lvl="0"/>
                <a:r>
                  <a:rPr lang="ja-JP" altLang="en-US" sz="2000" b="1" dirty="0" smtClean="0">
                    <a:solidFill>
                      <a:prstClr val="black"/>
                    </a:solidFill>
                    <a:latin typeface="+mn-ea"/>
                  </a:rPr>
                  <a:t>☞</a:t>
                </a:r>
                <a:endParaRPr lang="en-US" altLang="ja-JP" sz="1600" b="1" dirty="0">
                  <a:solidFill>
                    <a:prstClr val="black"/>
                  </a:solidFill>
                  <a:latin typeface="+mn-ea"/>
                </a:endParaRPr>
              </a:p>
            </p:txBody>
          </p:sp>
        </p:grpSp>
        <p:sp>
          <p:nvSpPr>
            <p:cNvPr id="30" name="角丸四角形 29"/>
            <p:cNvSpPr/>
            <p:nvPr/>
          </p:nvSpPr>
          <p:spPr>
            <a:xfrm>
              <a:off x="3441843" y="1393578"/>
              <a:ext cx="1188000" cy="252000"/>
            </a:xfrm>
            <a:prstGeom prst="roundRect">
              <a:avLst/>
            </a:prstGeom>
            <a:ln w="12700">
              <a:noFill/>
            </a:ln>
          </p:spPr>
          <p:txBody>
            <a:bodyPr wrap="square">
              <a:spAutoFit/>
            </a:bodyPr>
            <a:lstStyle/>
            <a:p>
              <a:pPr lvl="0"/>
              <a:r>
                <a:rPr lang="ja-JP" altLang="en-US" sz="1200" dirty="0" smtClean="0">
                  <a:solidFill>
                    <a:prstClr val="black"/>
                  </a:solidFill>
                  <a:latin typeface="メイリオ" panose="020B0604030504040204" pitchFamily="50" charset="-128"/>
                  <a:ea typeface="メイリオ" panose="020B0604030504040204" pitchFamily="50" charset="-128"/>
                </a:rPr>
                <a:t>能勢分校</a:t>
              </a:r>
              <a:r>
                <a:rPr lang="en-US" altLang="ja-JP" sz="1200" dirty="0" smtClean="0">
                  <a:solidFill>
                    <a:prstClr val="black"/>
                  </a:solidFill>
                  <a:latin typeface="メイリオ" panose="020B0604030504040204" pitchFamily="50" charset="-128"/>
                  <a:ea typeface="メイリオ" panose="020B0604030504040204" pitchFamily="50" charset="-128"/>
                </a:rPr>
                <a:t>HP:</a:t>
              </a:r>
            </a:p>
          </p:txBody>
        </p:sp>
      </p:grpSp>
      <p:sp>
        <p:nvSpPr>
          <p:cNvPr id="2" name="角丸四角形 1"/>
          <p:cNvSpPr/>
          <p:nvPr/>
        </p:nvSpPr>
        <p:spPr>
          <a:xfrm>
            <a:off x="62513" y="1685676"/>
            <a:ext cx="4655180" cy="468000"/>
          </a:xfrm>
          <a:prstGeom prst="roundRect">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BIZ UDPゴシック" panose="020B0400000000000000" pitchFamily="50" charset="-128"/>
                <a:ea typeface="BIZ UDPゴシック" panose="020B0400000000000000" pitchFamily="50" charset="-128"/>
              </a:rPr>
              <a:t>２０２２体育祭を行いました！</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9317" y="2664092"/>
            <a:ext cx="4174265" cy="2492990"/>
          </a:xfrm>
          <a:prstGeom prst="rect">
            <a:avLst/>
          </a:prstGeom>
        </p:spPr>
        <p:txBody>
          <a:bodyPr wrap="square">
            <a:spAutoFit/>
          </a:bodyPr>
          <a:lstStyle/>
          <a:p>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　５月</a:t>
            </a:r>
            <a:r>
              <a:rPr lang="en-US" altLang="ja-JP"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27</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日（金）、前日夕方からの</a:t>
            </a:r>
            <a:r>
              <a:rPr lang="ja-JP" altLang="ja-JP"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雨</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で開催が危ぶまれましたが、当日は雨も止み、日中からは気温も上がり、絶好の体育祭日和となりました。</a:t>
            </a:r>
            <a:endPar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　入場行進、開会式に続き、職員参加の種目や、</a:t>
            </a:r>
            <a:r>
              <a:rPr lang="ja-JP" altLang="en-US" sz="1200" kern="0" dirty="0" err="1"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さ</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さゆり学園</a:t>
            </a:r>
            <a:r>
              <a:rPr lang="en-US" altLang="ja-JP"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4</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年生も障害物競走で参加し、高校生たちと盛り上がりました。保護者のみなさ</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ま</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から</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もたくさんの声援をいただき</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生徒</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たち</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の元気な姿がグランドを駆け巡りました。また各クラス</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の</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シンボル</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の</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素材</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が</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今年から布</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に変わり、自分たちの手</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で縫いあげ、大作</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に</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仕上がりました。</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結果は、</a:t>
            </a:r>
            <a:r>
              <a:rPr lang="en-US" altLang="ja-JP"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3</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年生</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が競技の部とシンボルの部で優秀</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賞を獲得</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し、応援合戦の部では２年生が優秀賞を獲得しました。　　　　　</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　</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　</a:t>
            </a:r>
            <a:endParaRPr lang="en-US" altLang="ja-JP"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endParaRPr>
          </a:p>
          <a:p>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　</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クラス</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の垣根を</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超えて、</a:t>
            </a:r>
            <a:r>
              <a:rPr lang="ja-JP" altLang="en-US" sz="1200" kern="0" dirty="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学校全体が団結できた</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一日となりました</a:t>
            </a:r>
            <a:r>
              <a:rPr lang="ja-JP" altLang="en-US" sz="1200" kern="0" dirty="0" smtClean="0">
                <a:solidFill>
                  <a:srgbClr val="050505"/>
                </a:solidFill>
                <a:latin typeface="メイリオ" panose="020B0604030504040204" pitchFamily="50" charset="-128"/>
                <a:ea typeface="メイリオ" panose="020B0604030504040204" pitchFamily="50" charset="-128"/>
                <a:cs typeface="Segoe UI Historic" panose="020B0502040204020203" pitchFamily="34" charset="0"/>
              </a:rPr>
              <a:t>。</a:t>
            </a:r>
            <a:endPar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l="41636" t="23574" r="20725" b="37308"/>
          <a:stretch/>
        </p:blipFill>
        <p:spPr>
          <a:xfrm>
            <a:off x="4126937" y="2726570"/>
            <a:ext cx="2724661" cy="2123880"/>
          </a:xfrm>
          <a:prstGeom prst="rect">
            <a:avLst/>
          </a:prstGeom>
        </p:spPr>
      </p:pic>
      <p:sp>
        <p:nvSpPr>
          <p:cNvPr id="10" name="テキスト ボックス 9"/>
          <p:cNvSpPr txBox="1"/>
          <p:nvPr/>
        </p:nvSpPr>
        <p:spPr>
          <a:xfrm>
            <a:off x="-84128" y="5581117"/>
            <a:ext cx="6942128" cy="646331"/>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　スペインからの留学生アブリル</a:t>
            </a:r>
            <a:r>
              <a:rPr kumimoji="1" lang="ja-JP" altLang="en-US" sz="1200" dirty="0" smtClean="0">
                <a:latin typeface="メイリオ" panose="020B0604030504040204" pitchFamily="50" charset="-128"/>
                <a:ea typeface="メイリオ" panose="020B0604030504040204" pitchFamily="50" charset="-128"/>
              </a:rPr>
              <a:t>さん</a:t>
            </a:r>
            <a:r>
              <a:rPr lang="ja-JP" altLang="en-US" sz="1200" dirty="0">
                <a:latin typeface="メイリオ" panose="020B0604030504040204" pitchFamily="50" charset="-128"/>
                <a:ea typeface="メイリオ" panose="020B0604030504040204" pitchFamily="50" charset="-128"/>
              </a:rPr>
              <a:t>が</a:t>
            </a:r>
            <a:r>
              <a:rPr kumimoji="1" lang="en-US" altLang="ja-JP" sz="1200" dirty="0" smtClean="0">
                <a:latin typeface="メイリオ" panose="020B0604030504040204" pitchFamily="50" charset="-128"/>
                <a:ea typeface="メイリオ" panose="020B0604030504040204" pitchFamily="50" charset="-128"/>
              </a:rPr>
              <a:t>5</a:t>
            </a:r>
            <a:r>
              <a:rPr kumimoji="1" lang="ja-JP" altLang="en-US" sz="1200" dirty="0" smtClean="0">
                <a:latin typeface="メイリオ" panose="020B0604030504040204" pitchFamily="50" charset="-128"/>
                <a:ea typeface="メイリオ" panose="020B0604030504040204" pitchFamily="50" charset="-128"/>
              </a:rPr>
              <a:t>月</a:t>
            </a:r>
            <a:r>
              <a:rPr kumimoji="1" lang="en-US" altLang="ja-JP" sz="1200" dirty="0" smtClean="0">
                <a:latin typeface="メイリオ" panose="020B0604030504040204" pitchFamily="50" charset="-128"/>
                <a:ea typeface="メイリオ" panose="020B0604030504040204" pitchFamily="50" charset="-128"/>
              </a:rPr>
              <a:t>30</a:t>
            </a:r>
            <a:r>
              <a:rPr kumimoji="1" lang="ja-JP" altLang="en-US" sz="1200" dirty="0" smtClean="0">
                <a:latin typeface="メイリオ" panose="020B0604030504040204" pitchFamily="50" charset="-128"/>
                <a:ea typeface="メイリオ" panose="020B0604030504040204" pitchFamily="50" charset="-128"/>
              </a:rPr>
              <a:t>日から能勢分校で２年生と共に学んでいます。</a:t>
            </a:r>
            <a:endParaRPr kumimoji="1"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授業以外も、茶道やバスケットボールなどのクラブ活動に参加するなど、留学生活を楽しんでいます。ささゆり学園では、小中の生徒と英語活動の時間</a:t>
            </a:r>
            <a:r>
              <a:rPr lang="ja-JP" altLang="en-US" sz="1200" dirty="0">
                <a:latin typeface="メイリオ" panose="020B0604030504040204" pitchFamily="50" charset="-128"/>
                <a:ea typeface="メイリオ" panose="020B0604030504040204" pitchFamily="50" charset="-128"/>
              </a:rPr>
              <a:t>で</a:t>
            </a:r>
            <a:r>
              <a:rPr lang="ja-JP" altLang="en-US" sz="1200" dirty="0" smtClean="0">
                <a:latin typeface="メイリオ" panose="020B0604030504040204" pitchFamily="50" charset="-128"/>
                <a:ea typeface="メイリオ" panose="020B0604030504040204" pitchFamily="50" charset="-128"/>
              </a:rPr>
              <a:t>交流をする予定です。</a:t>
            </a:r>
            <a:r>
              <a:rPr lang="ja-JP" altLang="en-US" sz="1200" dirty="0">
                <a:latin typeface="メイリオ" panose="020B0604030504040204" pitchFamily="50" charset="-128"/>
                <a:ea typeface="メイリオ" panose="020B0604030504040204" pitchFamily="50" charset="-128"/>
              </a:rPr>
              <a:t>　</a:t>
            </a:r>
            <a:endParaRPr kumimoji="1" lang="ja-JP" altLang="en-US" sz="12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732947" y="2237848"/>
            <a:ext cx="4309915" cy="369204"/>
          </a:xfrm>
          <a:prstGeom prst="rect">
            <a:avLst/>
          </a:prstGeom>
          <a:noFill/>
          <a:ln w="19050">
            <a:solidFill>
              <a:srgbClr val="FF0000"/>
            </a:solidFill>
          </a:ln>
        </p:spPr>
        <p:txBody>
          <a:bodyPr wrap="square" rtlCol="0">
            <a:spAutoFit/>
          </a:bodyPr>
          <a:lstStyle/>
          <a:p>
            <a:r>
              <a:rPr kumimoji="1" lang="ja-JP" altLang="en-US" b="1" dirty="0" smtClean="0">
                <a:solidFill>
                  <a:schemeClr val="accent1">
                    <a:lumMod val="50000"/>
                  </a:schemeClr>
                </a:solidFill>
              </a:rPr>
              <a:t>雲外蒼天</a:t>
            </a:r>
            <a:r>
              <a:rPr kumimoji="1" lang="ja-JP" altLang="en-US" b="1" dirty="0" smtClean="0">
                <a:solidFill>
                  <a:srgbClr val="FF0000"/>
                </a:solidFill>
              </a:rPr>
              <a:t>～努力の先の勝利をつかめ～</a:t>
            </a:r>
            <a:endParaRPr kumimoji="1" lang="ja-JP" altLang="en-US" b="1" dirty="0">
              <a:solidFill>
                <a:srgbClr val="FF0000"/>
              </a:solidFill>
            </a:endParaRPr>
          </a:p>
        </p:txBody>
      </p:sp>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5468" y="1740986"/>
            <a:ext cx="966788" cy="979026"/>
          </a:xfrm>
          <a:prstGeom prst="rect">
            <a:avLst/>
          </a:prstGeom>
        </p:spPr>
      </p:pic>
      <p:pic>
        <p:nvPicPr>
          <p:cNvPr id="27" name="図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8602" y="4901449"/>
            <a:ext cx="957424" cy="651480"/>
          </a:xfrm>
          <a:prstGeom prst="rect">
            <a:avLst/>
          </a:prstGeom>
        </p:spPr>
      </p:pic>
      <p:grpSp>
        <p:nvGrpSpPr>
          <p:cNvPr id="13" name="グループ化 12"/>
          <p:cNvGrpSpPr/>
          <p:nvPr/>
        </p:nvGrpSpPr>
        <p:grpSpPr>
          <a:xfrm>
            <a:off x="-244686" y="5916869"/>
            <a:ext cx="4144008" cy="2417927"/>
            <a:chOff x="3121746" y="5324951"/>
            <a:chExt cx="3983526" cy="2386847"/>
          </a:xfrm>
        </p:grpSpPr>
        <p:pic>
          <p:nvPicPr>
            <p:cNvPr id="29" name="図 28"/>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121746" y="5324951"/>
              <a:ext cx="3983526" cy="2386847"/>
            </a:xfrm>
            <a:prstGeom prst="rect">
              <a:avLst/>
            </a:prstGeom>
          </p:spPr>
        </p:pic>
        <p:pic>
          <p:nvPicPr>
            <p:cNvPr id="25" name="図 24"/>
            <p:cNvPicPr>
              <a:picLocks noChangeAspect="1"/>
            </p:cNvPicPr>
            <p:nvPr/>
          </p:nvPicPr>
          <p:blipFill rotWithShape="1">
            <a:blip r:embed="rId9">
              <a:extLst>
                <a:ext uri="{BEBA8EAE-BF5A-486C-A8C5-ECC9F3942E4B}">
                  <a14:imgProps xmlns:a14="http://schemas.microsoft.com/office/drawing/2010/main">
                    <a14:imgLayer r:embed="rId10">
                      <a14:imgEffect>
                        <a14:sharpenSoften amount="100000"/>
                      </a14:imgEffect>
                    </a14:imgLayer>
                  </a14:imgProps>
                </a:ext>
              </a:extLst>
            </a:blip>
            <a:srcRect l="2222" t="3895" r="2633" b="2285"/>
            <a:stretch/>
          </p:blipFill>
          <p:spPr>
            <a:xfrm>
              <a:off x="3521300" y="5763578"/>
              <a:ext cx="3132000" cy="1351761"/>
            </a:xfrm>
            <a:prstGeom prst="rect">
              <a:avLst/>
            </a:prstGeom>
          </p:spPr>
        </p:pic>
      </p:grpSp>
      <p:sp>
        <p:nvSpPr>
          <p:cNvPr id="16" name="正方形/長方形 15"/>
          <p:cNvSpPr/>
          <p:nvPr/>
        </p:nvSpPr>
        <p:spPr>
          <a:xfrm>
            <a:off x="3552351" y="6104580"/>
            <a:ext cx="3312470" cy="1938992"/>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　そして</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日（月）にはベトナムからリンさんが長期留学生として能勢分校に来ます</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また</a:t>
            </a:r>
            <a:r>
              <a:rPr lang="ja-JP" altLang="en-US" sz="1200" dirty="0">
                <a:latin typeface="メイリオ" panose="020B0604030504040204" pitchFamily="50" charset="-128"/>
                <a:ea typeface="メイリオ" panose="020B0604030504040204" pitchFamily="50" charset="-128"/>
              </a:rPr>
              <a:t>、昨年（令和</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月）からイタリアに留学していた大城小春さんが</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月中旬に帰国します。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そこで、</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23</a:t>
            </a:r>
            <a:r>
              <a:rPr lang="ja-JP" altLang="en-US" sz="1200" dirty="0">
                <a:latin typeface="メイリオ" panose="020B0604030504040204" pitchFamily="50" charset="-128"/>
                <a:ea typeface="メイリオ" panose="020B0604030504040204" pitchFamily="50" charset="-128"/>
              </a:rPr>
              <a:t>日（土）に留学生交流会を能勢分校にて行います。国際交流に興味がある方はどなたでもご参加いただけますので</a:t>
            </a:r>
            <a:r>
              <a:rPr lang="ja-JP" altLang="en-US" sz="1200" dirty="0" smtClean="0">
                <a:latin typeface="メイリオ" panose="020B0604030504040204" pitchFamily="50" charset="-128"/>
                <a:ea typeface="メイリオ" panose="020B0604030504040204" pitchFamily="50" charset="-128"/>
              </a:rPr>
              <a:t>、メールか電話で予約の上お気軽</a:t>
            </a:r>
            <a:r>
              <a:rPr lang="ja-JP" altLang="en-US" sz="1200" dirty="0">
                <a:latin typeface="メイリオ" panose="020B0604030504040204" pitchFamily="50" charset="-128"/>
                <a:ea typeface="メイリオ" panose="020B0604030504040204" pitchFamily="50" charset="-128"/>
              </a:rPr>
              <a:t>にお越しください</a:t>
            </a:r>
            <a:r>
              <a:rPr lang="ja-JP" altLang="en-US" sz="1200" dirty="0" smtClean="0">
                <a:latin typeface="メイリオ" panose="020B0604030504040204" pitchFamily="50" charset="-128"/>
                <a:ea typeface="メイリオ" panose="020B0604030504040204" pitchFamily="50" charset="-128"/>
              </a:rPr>
              <a:t>。たくさんの参加をお待ちしています！</a:t>
            </a:r>
            <a:endParaRPr lang="ja-JP" altLang="en-US" sz="12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3599543" y="8148753"/>
            <a:ext cx="3240000" cy="1693962"/>
          </a:xfrm>
          <a:prstGeom prst="roundRect">
            <a:avLst>
              <a:gd name="adj" fmla="val 9332"/>
            </a:avLst>
          </a:prstGeom>
          <a:ln w="28575">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kumimoji="1" lang="ja-JP" altLang="en-US" sz="1400" b="1" dirty="0" smtClean="0">
                <a:solidFill>
                  <a:srgbClr val="009900"/>
                </a:solidFill>
                <a:latin typeface="BIZ UDゴシック" panose="020B0400000000000000" pitchFamily="49" charset="-128"/>
                <a:ea typeface="BIZ UDゴシック" panose="020B0400000000000000" pitchFamily="49" charset="-128"/>
              </a:rPr>
              <a:t>第２回 留学生</a:t>
            </a:r>
            <a:r>
              <a:rPr kumimoji="1" lang="ja-JP" altLang="en-US" sz="1400" b="1" dirty="0" smtClean="0">
                <a:solidFill>
                  <a:srgbClr val="009900"/>
                </a:solidFill>
                <a:latin typeface="BIZ UDゴシック" panose="020B0400000000000000" pitchFamily="49" charset="-128"/>
                <a:ea typeface="BIZ UDゴシック" panose="020B0400000000000000" pitchFamily="49" charset="-128"/>
              </a:rPr>
              <a:t>交流会</a:t>
            </a:r>
            <a:r>
              <a:rPr kumimoji="1" lang="en-US" altLang="ja-JP" sz="1400" b="1" dirty="0" smtClean="0">
                <a:solidFill>
                  <a:srgbClr val="009900"/>
                </a:solidFill>
                <a:latin typeface="BIZ UDゴシック" panose="020B0400000000000000" pitchFamily="49" charset="-128"/>
                <a:ea typeface="BIZ UDゴシック" panose="020B0400000000000000" pitchFamily="49" charset="-128"/>
              </a:rPr>
              <a:t>2022</a:t>
            </a:r>
          </a:p>
          <a:p>
            <a:pPr>
              <a:lnSpc>
                <a:spcPts val="1600"/>
              </a:lnSpc>
            </a:pPr>
            <a:r>
              <a:rPr lang="ja-JP" altLang="en-US" sz="1200" b="1" dirty="0" smtClean="0">
                <a:latin typeface="HGPｺﾞｼｯｸM" panose="020B0600000000000000" pitchFamily="50" charset="-128"/>
                <a:ea typeface="HGPｺﾞｼｯｸM" panose="020B0600000000000000" pitchFamily="50" charset="-128"/>
              </a:rPr>
              <a:t>日 　時：</a:t>
            </a:r>
            <a:r>
              <a:rPr lang="en-US" altLang="ja-JP" sz="1200" dirty="0" smtClean="0">
                <a:latin typeface="HGPｺﾞｼｯｸM" panose="020B0600000000000000" pitchFamily="50" charset="-128"/>
                <a:ea typeface="HGPｺﾞｼｯｸM" panose="020B0600000000000000" pitchFamily="50" charset="-128"/>
              </a:rPr>
              <a:t>2022</a:t>
            </a:r>
            <a:r>
              <a:rPr lang="ja-JP" altLang="en-US" sz="1200" dirty="0" smtClean="0">
                <a:latin typeface="HGPｺﾞｼｯｸM" panose="020B0600000000000000" pitchFamily="50" charset="-128"/>
                <a:ea typeface="HGPｺﾞｼｯｸM" panose="020B0600000000000000" pitchFamily="50" charset="-128"/>
              </a:rPr>
              <a:t>年</a:t>
            </a:r>
            <a:r>
              <a:rPr lang="en-US" altLang="ja-JP" sz="1200" dirty="0" smtClean="0">
                <a:latin typeface="HGPｺﾞｼｯｸM" panose="020B0600000000000000" pitchFamily="50" charset="-128"/>
                <a:ea typeface="HGPｺﾞｼｯｸM" panose="020B0600000000000000" pitchFamily="50" charset="-128"/>
              </a:rPr>
              <a:t>7</a:t>
            </a:r>
            <a:r>
              <a:rPr lang="ja-JP" altLang="en-US" sz="1200" dirty="0" smtClean="0">
                <a:latin typeface="HGPｺﾞｼｯｸM" panose="020B0600000000000000" pitchFamily="50" charset="-128"/>
                <a:ea typeface="HGPｺﾞｼｯｸM" panose="020B0600000000000000" pitchFamily="50" charset="-128"/>
              </a:rPr>
              <a:t>月</a:t>
            </a:r>
            <a:r>
              <a:rPr lang="en-US" altLang="ja-JP" sz="1200" dirty="0" smtClean="0">
                <a:latin typeface="HGPｺﾞｼｯｸM" panose="020B0600000000000000" pitchFamily="50" charset="-128"/>
                <a:ea typeface="HGPｺﾞｼｯｸM" panose="020B0600000000000000" pitchFamily="50" charset="-128"/>
              </a:rPr>
              <a:t>23</a:t>
            </a:r>
            <a:r>
              <a:rPr lang="ja-JP" altLang="en-US" sz="1200" dirty="0" smtClean="0">
                <a:latin typeface="HGPｺﾞｼｯｸM" panose="020B0600000000000000" pitchFamily="50" charset="-128"/>
                <a:ea typeface="HGPｺﾞｼｯｸM" panose="020B0600000000000000" pitchFamily="50" charset="-128"/>
              </a:rPr>
              <a:t>日（土）</a:t>
            </a:r>
            <a:endParaRPr lang="en-US" altLang="ja-JP" sz="1200" dirty="0" smtClean="0">
              <a:latin typeface="HGPｺﾞｼｯｸM" panose="020B0600000000000000" pitchFamily="50" charset="-128"/>
              <a:ea typeface="HGPｺﾞｼｯｸM" panose="020B0600000000000000" pitchFamily="50" charset="-128"/>
            </a:endParaRPr>
          </a:p>
          <a:p>
            <a:pPr>
              <a:lnSpc>
                <a:spcPts val="1600"/>
              </a:lnSpc>
            </a:pPr>
            <a:r>
              <a:rPr kumimoji="1" lang="ja-JP" altLang="en-US" sz="1200" dirty="0" smtClean="0">
                <a:latin typeface="HGPｺﾞｼｯｸM" panose="020B0600000000000000" pitchFamily="50" charset="-128"/>
                <a:ea typeface="HGPｺﾞｼｯｸM" panose="020B0600000000000000" pitchFamily="50" charset="-128"/>
              </a:rPr>
              <a:t>　　  　　</a:t>
            </a:r>
            <a:r>
              <a:rPr kumimoji="1" lang="en-US" altLang="ja-JP" sz="1200" dirty="0" smtClean="0">
                <a:latin typeface="HGPｺﾞｼｯｸM" panose="020B0600000000000000" pitchFamily="50" charset="-128"/>
                <a:ea typeface="HGPｺﾞｼｯｸM" panose="020B0600000000000000" pitchFamily="50" charset="-128"/>
              </a:rPr>
              <a:t>10</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00</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12</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00</a:t>
            </a:r>
          </a:p>
          <a:p>
            <a:pPr>
              <a:lnSpc>
                <a:spcPts val="1600"/>
              </a:lnSpc>
            </a:pPr>
            <a:r>
              <a:rPr lang="ja-JP" altLang="en-US" sz="1200" b="1" dirty="0" smtClean="0">
                <a:latin typeface="HGPｺﾞｼｯｸM" panose="020B0600000000000000" pitchFamily="50" charset="-128"/>
                <a:ea typeface="HGPｺﾞｼｯｸM" panose="020B0600000000000000" pitchFamily="50" charset="-128"/>
              </a:rPr>
              <a:t>場　 所：</a:t>
            </a:r>
            <a:r>
              <a:rPr lang="ja-JP" altLang="en-US" sz="1200" dirty="0" smtClean="0">
                <a:latin typeface="HGPｺﾞｼｯｸM" panose="020B0600000000000000" pitchFamily="50" charset="-128"/>
                <a:ea typeface="HGPｺﾞｼｯｸM" panose="020B0600000000000000" pitchFamily="50" charset="-128"/>
              </a:rPr>
              <a:t>能勢分校　会議室</a:t>
            </a:r>
            <a:endParaRPr lang="en-US" altLang="ja-JP" sz="1200" dirty="0" smtClean="0">
              <a:latin typeface="HGPｺﾞｼｯｸM" panose="020B0600000000000000" pitchFamily="50" charset="-128"/>
              <a:ea typeface="HGPｺﾞｼｯｸM" panose="020B0600000000000000" pitchFamily="50" charset="-128"/>
            </a:endParaRPr>
          </a:p>
          <a:p>
            <a:pPr>
              <a:lnSpc>
                <a:spcPts val="1600"/>
              </a:lnSpc>
            </a:pPr>
            <a:r>
              <a:rPr kumimoji="1" lang="ja-JP" altLang="en-US" sz="1200" b="1" dirty="0" smtClean="0">
                <a:latin typeface="HGPｺﾞｼｯｸM" panose="020B0600000000000000" pitchFamily="50" charset="-128"/>
                <a:ea typeface="HGPｺﾞｼｯｸM" panose="020B0600000000000000" pitchFamily="50" charset="-128"/>
              </a:rPr>
              <a:t>連絡先：</a:t>
            </a:r>
            <a:r>
              <a:rPr kumimoji="1" lang="ja-JP" altLang="en-US" sz="1200" dirty="0" smtClean="0">
                <a:latin typeface="HGPｺﾞｼｯｸM" panose="020B0600000000000000" pitchFamily="50" charset="-128"/>
                <a:ea typeface="HGPｺﾞｼｯｸM" panose="020B0600000000000000" pitchFamily="50" charset="-128"/>
              </a:rPr>
              <a:t>能勢分校</a:t>
            </a:r>
            <a:r>
              <a:rPr lang="ja-JP" altLang="en-US" sz="1200" dirty="0" smtClean="0">
                <a:latin typeface="HGPｺﾞｼｯｸM" panose="020B0600000000000000" pitchFamily="50" charset="-128"/>
                <a:ea typeface="HGPｺﾞｼｯｸM" panose="020B0600000000000000" pitchFamily="50" charset="-128"/>
              </a:rPr>
              <a:t>　</a:t>
            </a:r>
            <a:r>
              <a:rPr kumimoji="1" lang="en-US" altLang="ja-JP" sz="1200" dirty="0" smtClean="0">
                <a:latin typeface="HGPｺﾞｼｯｸM" panose="020B0600000000000000" pitchFamily="50" charset="-128"/>
                <a:ea typeface="HGPｺﾞｼｯｸM" panose="020B0600000000000000" pitchFamily="50" charset="-128"/>
              </a:rPr>
              <a:t>TEL</a:t>
            </a:r>
            <a:r>
              <a:rPr kumimoji="1" lang="ja-JP" altLang="en-US" sz="1200" dirty="0" smtClean="0">
                <a:latin typeface="HGPｺﾞｼｯｸM" panose="020B0600000000000000" pitchFamily="50" charset="-128"/>
                <a:ea typeface="HGPｺﾞｼｯｸM" panose="020B0600000000000000" pitchFamily="50" charset="-128"/>
              </a:rPr>
              <a:t>：</a:t>
            </a:r>
            <a:r>
              <a:rPr lang="en-US" altLang="ja-JP" sz="1200" dirty="0" smtClean="0">
                <a:latin typeface="HGPｺﾞｼｯｸM" panose="020B0600000000000000" pitchFamily="50" charset="-128"/>
                <a:ea typeface="HGPｺﾞｼｯｸM" panose="020B0600000000000000" pitchFamily="50" charset="-128"/>
                <a:sym typeface="Wingdings" panose="05000000000000000000" pitchFamily="2" charset="2"/>
              </a:rPr>
              <a:t>(</a:t>
            </a:r>
            <a:r>
              <a:rPr kumimoji="1" lang="en-US" altLang="ja-JP" sz="1200" dirty="0" smtClean="0">
                <a:latin typeface="HGPｺﾞｼｯｸM" panose="020B0600000000000000" pitchFamily="50" charset="-128"/>
                <a:ea typeface="HGPｺﾞｼｯｸM" panose="020B0600000000000000" pitchFamily="50" charset="-128"/>
                <a:sym typeface="Wingdings" panose="05000000000000000000" pitchFamily="2" charset="2"/>
              </a:rPr>
              <a:t>072)737-0666  </a:t>
            </a:r>
          </a:p>
          <a:p>
            <a:pPr>
              <a:lnSpc>
                <a:spcPts val="1600"/>
              </a:lnSpc>
            </a:pPr>
            <a:r>
              <a:rPr lang="ja-JP" altLang="en-US" sz="1200" b="1" dirty="0" smtClean="0">
                <a:latin typeface="HGPｺﾞｼｯｸM" panose="020B0600000000000000" pitchFamily="50" charset="-128"/>
                <a:ea typeface="HGPｺﾞｼｯｸM" panose="020B0600000000000000" pitchFamily="50" charset="-128"/>
                <a:sym typeface="Wingdings" panose="05000000000000000000" pitchFamily="2" charset="2"/>
              </a:rPr>
              <a:t>メール：</a:t>
            </a:r>
            <a:r>
              <a:rPr lang="en-US" altLang="ja-JP" sz="1200" dirty="0" smtClean="0">
                <a:latin typeface="HGPｺﾞｼｯｸM" panose="020B0600000000000000" pitchFamily="50" charset="-128"/>
                <a:ea typeface="HGPｺﾞｼｯｸM" panose="020B0600000000000000" pitchFamily="50" charset="-128"/>
                <a:sym typeface="Wingdings" panose="05000000000000000000" pitchFamily="2" charset="2"/>
              </a:rPr>
              <a:t> </a:t>
            </a:r>
            <a:r>
              <a:rPr lang="en-US" altLang="ja-JP" sz="1200" dirty="0" err="1" smtClean="0">
                <a:latin typeface="HGPｺﾞｼｯｸM" panose="020B0600000000000000" pitchFamily="50" charset="-128"/>
                <a:ea typeface="HGPｺﾞｼｯｸM" panose="020B0600000000000000" pitchFamily="50" charset="-128"/>
                <a:sym typeface="Wingdings" panose="05000000000000000000" pitchFamily="2" charset="2"/>
              </a:rPr>
              <a:t>nose.support</a:t>
            </a:r>
            <a:r>
              <a:rPr lang="en-US" altLang="ja-JP" sz="1200" dirty="0" smtClean="0">
                <a:latin typeface="HGPｺﾞｼｯｸM" panose="020B0600000000000000" pitchFamily="50" charset="-128"/>
                <a:ea typeface="HGPｺﾞｼｯｸM" panose="020B0600000000000000" pitchFamily="50" charset="-128"/>
                <a:sym typeface="Wingdings" panose="05000000000000000000" pitchFamily="2" charset="2"/>
              </a:rPr>
              <a:t>@</a:t>
            </a:r>
            <a:r>
              <a:rPr lang="ja-JP" altLang="en-US" sz="1200" dirty="0" err="1" smtClean="0">
                <a:latin typeface="HGPｺﾞｼｯｸM" panose="020B0600000000000000" pitchFamily="50" charset="-128"/>
                <a:ea typeface="HGPｺﾞｼｯｸM" panose="020B0600000000000000" pitchFamily="50" charset="-128"/>
                <a:sym typeface="Wingdings" panose="05000000000000000000" pitchFamily="2" charset="2"/>
              </a:rPr>
              <a:t>ｔ</a:t>
            </a:r>
            <a:r>
              <a:rPr lang="en-US" altLang="ja-JP" sz="1200" dirty="0" smtClean="0">
                <a:latin typeface="HGPｺﾞｼｯｸM" panose="020B0600000000000000" pitchFamily="50" charset="-128"/>
                <a:ea typeface="HGPｺﾞｼｯｸM" panose="020B0600000000000000" pitchFamily="50" charset="-128"/>
                <a:sym typeface="Wingdings" panose="05000000000000000000" pitchFamily="2" charset="2"/>
              </a:rPr>
              <a:t>oyonaka-hs.ed.jp</a:t>
            </a:r>
            <a:endParaRPr lang="en-US" altLang="ja-JP" sz="1200" dirty="0" smtClean="0">
              <a:latin typeface="HGPｺﾞｼｯｸM" panose="020B0600000000000000" pitchFamily="50" charset="-128"/>
              <a:ea typeface="HGPｺﾞｼｯｸM" panose="020B0600000000000000" pitchFamily="50" charset="-128"/>
              <a:sym typeface="Wingdings" panose="05000000000000000000" pitchFamily="2" charset="2"/>
            </a:endParaRPr>
          </a:p>
          <a:p>
            <a:pPr>
              <a:lnSpc>
                <a:spcPts val="1600"/>
              </a:lnSpc>
            </a:pPr>
            <a:r>
              <a:rPr lang="ja-JP" altLang="en-US" sz="1200" b="1" dirty="0" smtClean="0">
                <a:latin typeface="HGPｺﾞｼｯｸM" panose="020B0600000000000000" pitchFamily="50" charset="-128"/>
                <a:ea typeface="HGPｺﾞｼｯｸM" panose="020B0600000000000000" pitchFamily="50" charset="-128"/>
                <a:sym typeface="Wingdings" panose="05000000000000000000" pitchFamily="2" charset="2"/>
              </a:rPr>
              <a:t>担 　当：</a:t>
            </a:r>
            <a:r>
              <a:rPr lang="ja-JP" altLang="en-US" sz="1200" dirty="0" smtClean="0">
                <a:latin typeface="HGPｺﾞｼｯｸM" panose="020B0600000000000000" pitchFamily="50" charset="-128"/>
                <a:ea typeface="HGPｺﾞｼｯｸM" panose="020B0600000000000000" pitchFamily="50" charset="-128"/>
                <a:sym typeface="Wingdings" panose="05000000000000000000" pitchFamily="2" charset="2"/>
              </a:rPr>
              <a:t>田中（国際交流担当）・川島（教頭）</a:t>
            </a:r>
            <a:endParaRPr kumimoji="1" lang="ja-JP" altLang="en-US" sz="1200" dirty="0">
              <a:latin typeface="HGPｺﾞｼｯｸM" panose="020B0600000000000000" pitchFamily="50" charset="-128"/>
              <a:ea typeface="HGPｺﾞｼｯｸM" panose="020B0600000000000000" pitchFamily="50" charset="-128"/>
            </a:endParaRPr>
          </a:p>
        </p:txBody>
      </p:sp>
      <p:pic>
        <p:nvPicPr>
          <p:cNvPr id="32" name="図 31"/>
          <p:cNvPicPr>
            <a:picLocks noChangeAspect="1"/>
          </p:cNvPicPr>
          <p:nvPr/>
        </p:nvPicPr>
        <p:blipFill rotWithShape="1">
          <a:blip r:embed="rId11" cstate="print">
            <a:extLst>
              <a:ext uri="{28A0092B-C50C-407E-A947-70E740481C1C}">
                <a14:useLocalDpi xmlns:a14="http://schemas.microsoft.com/office/drawing/2010/main" val="0"/>
              </a:ext>
            </a:extLst>
          </a:blip>
          <a:srcRect l="17922" t="2680" r="10855" b="24579"/>
          <a:stretch/>
        </p:blipFill>
        <p:spPr>
          <a:xfrm>
            <a:off x="1448435" y="8154470"/>
            <a:ext cx="2161942" cy="1656000"/>
          </a:xfrm>
          <a:prstGeom prst="rect">
            <a:avLst/>
          </a:prstGeom>
          <a:ln>
            <a:noFill/>
          </a:ln>
          <a:effectLst>
            <a:softEdge rad="112500"/>
          </a:effectLst>
        </p:spPr>
      </p:pic>
      <p:pic>
        <p:nvPicPr>
          <p:cNvPr id="31" name="図 30"/>
          <p:cNvPicPr>
            <a:picLocks noChangeAspect="1"/>
          </p:cNvPicPr>
          <p:nvPr/>
        </p:nvPicPr>
        <p:blipFill rotWithShape="1">
          <a:blip r:embed="rId12" cstate="print">
            <a:extLst>
              <a:ext uri="{28A0092B-C50C-407E-A947-70E740481C1C}">
                <a14:useLocalDpi xmlns:a14="http://schemas.microsoft.com/office/drawing/2010/main" val="0"/>
              </a:ext>
            </a:extLst>
          </a:blip>
          <a:srcRect l="4227" t="14961" r="6630" b="865"/>
          <a:stretch/>
        </p:blipFill>
        <p:spPr>
          <a:xfrm>
            <a:off x="46301" y="8043572"/>
            <a:ext cx="1512000" cy="1923621"/>
          </a:xfrm>
          <a:prstGeom prst="rect">
            <a:avLst/>
          </a:prstGeom>
          <a:ln>
            <a:noFill/>
          </a:ln>
          <a:effectLst>
            <a:softEdge rad="112500"/>
          </a:effectLst>
        </p:spPr>
      </p:pic>
      <p:pic>
        <p:nvPicPr>
          <p:cNvPr id="15" name="図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51619" y="8441100"/>
            <a:ext cx="1082712" cy="720000"/>
          </a:xfrm>
          <a:prstGeom prst="rect">
            <a:avLst/>
          </a:prstGeom>
        </p:spPr>
      </p:pic>
    </p:spTree>
    <p:extLst>
      <p:ext uri="{BB962C8B-B14F-4D97-AF65-F5344CB8AC3E}">
        <p14:creationId xmlns:p14="http://schemas.microsoft.com/office/powerpoint/2010/main" val="69582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ホームベース 6"/>
          <p:cNvSpPr/>
          <p:nvPr/>
        </p:nvSpPr>
        <p:spPr>
          <a:xfrm>
            <a:off x="7787" y="8598890"/>
            <a:ext cx="2950234" cy="468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000" b="1" spc="100" dirty="0">
                <a:latin typeface="BIZ UDPゴシック" panose="020B0400000000000000" pitchFamily="50" charset="-128"/>
                <a:ea typeface="BIZ UDPゴシック" panose="020B0400000000000000" pitchFamily="50" charset="-128"/>
              </a:rPr>
              <a:t>６</a:t>
            </a:r>
            <a:r>
              <a:rPr kumimoji="1" lang="ja-JP" altLang="en-US" sz="2000" b="1" spc="100" dirty="0" smtClean="0">
                <a:latin typeface="BIZ UDPゴシック" panose="020B0400000000000000" pitchFamily="50" charset="-128"/>
                <a:ea typeface="BIZ UDPゴシック" panose="020B0400000000000000" pitchFamily="50" charset="-128"/>
              </a:rPr>
              <a:t>月の</a:t>
            </a:r>
            <a:r>
              <a:rPr lang="en-US" altLang="ja-JP" sz="2000" b="1" spc="100" dirty="0" smtClean="0">
                <a:latin typeface="BIZ UDPゴシック" panose="020B0400000000000000" pitchFamily="50" charset="-128"/>
                <a:ea typeface="BIZ UDPゴシック" panose="020B0400000000000000" pitchFamily="50" charset="-128"/>
              </a:rPr>
              <a:t>TOPIC</a:t>
            </a:r>
            <a:r>
              <a:rPr kumimoji="1" lang="ja-JP" altLang="en-US" sz="2000" b="1" spc="100" dirty="0" smtClean="0">
                <a:latin typeface="BIZ UDPゴシック" panose="020B0400000000000000" pitchFamily="50" charset="-128"/>
                <a:ea typeface="BIZ UDPゴシック" panose="020B0400000000000000" pitchFamily="50" charset="-128"/>
              </a:rPr>
              <a:t>！　</a:t>
            </a:r>
            <a:endParaRPr kumimoji="1" lang="ja-JP" altLang="en-US" sz="2000" b="1" spc="100" dirty="0">
              <a:latin typeface="BIZ UDPゴシック" panose="020B0400000000000000" pitchFamily="50" charset="-128"/>
              <a:ea typeface="BIZ UDPゴシック" panose="020B0400000000000000" pitchFamily="50" charset="-128"/>
            </a:endParaRPr>
          </a:p>
        </p:txBody>
      </p:sp>
      <p:sp>
        <p:nvSpPr>
          <p:cNvPr id="14" name="角丸四角形吹き出し 13"/>
          <p:cNvSpPr/>
          <p:nvPr/>
        </p:nvSpPr>
        <p:spPr>
          <a:xfrm>
            <a:off x="-108756" y="495877"/>
            <a:ext cx="3636000" cy="432000"/>
          </a:xfrm>
          <a:prstGeom prst="wedgeRoundRectCallout">
            <a:avLst>
              <a:gd name="adj1" fmla="val 3008"/>
              <a:gd name="adj2" fmla="val 44098"/>
              <a:gd name="adj3" fmla="val 16667"/>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000" dirty="0" smtClean="0">
                <a:solidFill>
                  <a:schemeClr val="accent6">
                    <a:lumMod val="75000"/>
                  </a:schemeClr>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accent6">
                    <a:lumMod val="75000"/>
                  </a:schemeClr>
                </a:solidFill>
                <a:latin typeface="HGS創英角ﾎﾟｯﾌﾟ体" panose="040B0A00000000000000" pitchFamily="50" charset="-128"/>
                <a:ea typeface="HGS創英角ﾎﾟｯﾌﾟ体" panose="040B0A00000000000000" pitchFamily="50" charset="-128"/>
              </a:rPr>
              <a:t>地域産業系列 </a:t>
            </a:r>
            <a:r>
              <a:rPr lang="ja-JP" altLang="en-US" sz="2000" dirty="0" smtClean="0">
                <a:solidFill>
                  <a:srgbClr val="FF0000"/>
                </a:solidFill>
                <a:latin typeface="HGS創英角ﾎﾟｯﾌﾟ体" panose="040B0A00000000000000" pitchFamily="50" charset="-128"/>
                <a:ea typeface="HGS創英角ﾎﾟｯﾌﾟ体" panose="040B0A00000000000000" pitchFamily="50" charset="-128"/>
              </a:rPr>
              <a:t>食農流通群</a:t>
            </a:r>
            <a:r>
              <a:rPr lang="en-US" altLang="ja-JP" sz="2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chemeClr val="accent6">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5" name="雲 4"/>
          <p:cNvSpPr/>
          <p:nvPr/>
        </p:nvSpPr>
        <p:spPr>
          <a:xfrm>
            <a:off x="556789" y="11317"/>
            <a:ext cx="3128914" cy="552599"/>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n>
                  <a:solidFill>
                    <a:schemeClr val="accent1">
                      <a:lumMod val="40000"/>
                      <a:lumOff val="60000"/>
                    </a:schemeClr>
                  </a:solidFill>
                </a:ln>
                <a:solidFill>
                  <a:schemeClr val="accent1"/>
                </a:solidFill>
                <a:latin typeface="HGS創英角ｺﾞｼｯｸUB" panose="020B0900000000000000" pitchFamily="50" charset="-128"/>
                <a:ea typeface="HGS創英角ｺﾞｼｯｸUB" panose="020B0900000000000000" pitchFamily="50" charset="-128"/>
              </a:rPr>
              <a:t>各系列の学び</a:t>
            </a:r>
            <a:endParaRPr kumimoji="1" lang="ja-JP" altLang="en-US" sz="2400" dirty="0">
              <a:ln>
                <a:solidFill>
                  <a:schemeClr val="accent1">
                    <a:lumMod val="40000"/>
                    <a:lumOff val="60000"/>
                  </a:schemeClr>
                </a:solidFill>
              </a:ln>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8" name="角丸四角形吹き出し 7"/>
          <p:cNvSpPr/>
          <p:nvPr/>
        </p:nvSpPr>
        <p:spPr>
          <a:xfrm>
            <a:off x="-99809" y="1895824"/>
            <a:ext cx="3678014" cy="432000"/>
          </a:xfrm>
          <a:prstGeom prst="wedgeRoundRectCallout">
            <a:avLst>
              <a:gd name="adj1" fmla="val 3008"/>
              <a:gd name="adj2" fmla="val 44098"/>
              <a:gd name="adj3" fmla="val 16667"/>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000" dirty="0" smtClean="0">
                <a:solidFill>
                  <a:schemeClr val="accent6">
                    <a:lumMod val="75000"/>
                  </a:schemeClr>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accent6">
                    <a:lumMod val="75000"/>
                  </a:schemeClr>
                </a:solidFill>
                <a:latin typeface="HGS創英角ﾎﾟｯﾌﾟ体" panose="040B0A00000000000000" pitchFamily="50" charset="-128"/>
                <a:ea typeface="HGS創英角ﾎﾟｯﾌﾟ体" panose="040B0A00000000000000" pitchFamily="50" charset="-128"/>
              </a:rPr>
              <a:t>地域</a:t>
            </a:r>
            <a:r>
              <a:rPr lang="ja-JP" altLang="en-US" sz="2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産業</a:t>
            </a:r>
            <a:r>
              <a:rPr lang="ja-JP" altLang="en-US" sz="2000" dirty="0" smtClean="0">
                <a:solidFill>
                  <a:schemeClr val="accent6">
                    <a:lumMod val="75000"/>
                  </a:schemeClr>
                </a:solidFill>
                <a:latin typeface="HGS創英角ﾎﾟｯﾌﾟ体" panose="040B0A00000000000000" pitchFamily="50" charset="-128"/>
                <a:ea typeface="HGS創英角ﾎﾟｯﾌﾟ体" panose="040B0A00000000000000" pitchFamily="50" charset="-128"/>
              </a:rPr>
              <a:t>系列 </a:t>
            </a:r>
            <a:r>
              <a:rPr lang="ja-JP" altLang="en-US" sz="2000" dirty="0" smtClean="0">
                <a:solidFill>
                  <a:srgbClr val="FF0000"/>
                </a:solidFill>
                <a:latin typeface="HGS創英角ﾎﾟｯﾌﾟ体" panose="040B0A00000000000000" pitchFamily="50" charset="-128"/>
                <a:ea typeface="HGS創英角ﾎﾟｯﾌﾟ体" panose="040B0A00000000000000" pitchFamily="50" charset="-128"/>
              </a:rPr>
              <a:t>対人支援群</a:t>
            </a:r>
            <a:r>
              <a:rPr lang="en-US" altLang="ja-JP" sz="2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chemeClr val="accent6">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9" name="角丸四角形吹き出し 8"/>
          <p:cNvSpPr/>
          <p:nvPr/>
        </p:nvSpPr>
        <p:spPr>
          <a:xfrm>
            <a:off x="-94769" y="2792553"/>
            <a:ext cx="3636000" cy="432000"/>
          </a:xfrm>
          <a:prstGeom prst="wedgeRoundRectCallout">
            <a:avLst>
              <a:gd name="adj1" fmla="val 3008"/>
              <a:gd name="adj2" fmla="val 44098"/>
              <a:gd name="adj3" fmla="val 16667"/>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000" dirty="0" smtClean="0">
                <a:solidFill>
                  <a:schemeClr val="accent6">
                    <a:lumMod val="75000"/>
                  </a:schemeClr>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accent6">
                    <a:lumMod val="75000"/>
                  </a:schemeClr>
                </a:solidFill>
                <a:latin typeface="HGS創英角ﾎﾟｯﾌﾟ体" panose="040B0A00000000000000" pitchFamily="50" charset="-128"/>
                <a:ea typeface="HGS創英角ﾎﾟｯﾌﾟ体" panose="040B0A00000000000000" pitchFamily="50" charset="-128"/>
              </a:rPr>
              <a:t>地域</a:t>
            </a:r>
            <a:r>
              <a:rPr lang="ja-JP" altLang="en-US" sz="2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産業</a:t>
            </a:r>
            <a:r>
              <a:rPr lang="ja-JP" altLang="en-US" sz="2000" dirty="0" smtClean="0">
                <a:solidFill>
                  <a:schemeClr val="accent6">
                    <a:lumMod val="75000"/>
                  </a:schemeClr>
                </a:solidFill>
                <a:latin typeface="HGS創英角ﾎﾟｯﾌﾟ体" panose="040B0A00000000000000" pitchFamily="50" charset="-128"/>
                <a:ea typeface="HGS創英角ﾎﾟｯﾌﾟ体" panose="040B0A00000000000000" pitchFamily="50" charset="-128"/>
              </a:rPr>
              <a:t>系列 </a:t>
            </a:r>
            <a:r>
              <a:rPr lang="ja-JP" altLang="en-US" sz="2000" dirty="0" smtClean="0">
                <a:solidFill>
                  <a:srgbClr val="FF0000"/>
                </a:solidFill>
                <a:latin typeface="HGS創英角ﾎﾟｯﾌﾟ体" panose="040B0A00000000000000" pitchFamily="50" charset="-128"/>
                <a:ea typeface="HGS創英角ﾎﾟｯﾌﾟ体" panose="040B0A00000000000000" pitchFamily="50" charset="-128"/>
              </a:rPr>
              <a:t>里山起業群</a:t>
            </a:r>
            <a:r>
              <a:rPr lang="en-US" altLang="ja-JP" sz="2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chemeClr val="accent6">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10" name="角丸四角形吹き出し 9"/>
          <p:cNvSpPr/>
          <p:nvPr/>
        </p:nvSpPr>
        <p:spPr>
          <a:xfrm>
            <a:off x="-73727" y="3497138"/>
            <a:ext cx="1764000" cy="432000"/>
          </a:xfrm>
          <a:prstGeom prst="wedgeRoundRectCallout">
            <a:avLst>
              <a:gd name="adj1" fmla="val 3008"/>
              <a:gd name="adj2" fmla="val 44098"/>
              <a:gd name="adj3" fmla="val 16667"/>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000" dirty="0" smtClean="0">
                <a:solidFill>
                  <a:schemeClr val="accent5">
                    <a:lumMod val="75000"/>
                  </a:schemeClr>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accent5">
                    <a:lumMod val="75000"/>
                  </a:schemeClr>
                </a:solidFill>
                <a:latin typeface="HGS創英角ﾎﾟｯﾌﾟ体" panose="040B0A00000000000000" pitchFamily="50" charset="-128"/>
                <a:ea typeface="HGS創英角ﾎﾟｯﾌﾟ体" panose="040B0A00000000000000" pitchFamily="50" charset="-128"/>
              </a:rPr>
              <a:t>探究系列</a:t>
            </a:r>
            <a:r>
              <a:rPr lang="en-US" altLang="ja-JP" sz="2000" dirty="0">
                <a:solidFill>
                  <a:schemeClr val="accent5">
                    <a:lumMod val="75000"/>
                  </a:schemeClr>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chemeClr val="accent5">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4" name="テキスト ボックス 3"/>
          <p:cNvSpPr txBox="1"/>
          <p:nvPr/>
        </p:nvSpPr>
        <p:spPr>
          <a:xfrm>
            <a:off x="-44340" y="847423"/>
            <a:ext cx="4374188" cy="1200329"/>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rPr>
              <a:t>　</a:t>
            </a:r>
            <a:r>
              <a:rPr lang="ja-JP" altLang="ja-JP" sz="1200" dirty="0" smtClean="0">
                <a:latin typeface="メイリオ" panose="020B0604030504040204" pitchFamily="50" charset="-128"/>
                <a:ea typeface="メイリオ" panose="020B0604030504040204" pitchFamily="50" charset="-128"/>
              </a:rPr>
              <a:t>能勢分校は</a:t>
            </a:r>
            <a:r>
              <a:rPr lang="ja-JP" altLang="ja-JP" sz="1200" dirty="0">
                <a:latin typeface="メイリオ" panose="020B0604030504040204" pitchFamily="50" charset="-128"/>
                <a:ea typeface="メイリオ" panose="020B0604030504040204" pitchFamily="50" charset="-128"/>
              </a:rPr>
              <a:t>府内でも珍しい「養蜂」の実習を行っています</a:t>
            </a:r>
            <a:r>
              <a:rPr lang="ja-JP" altLang="ja-JP" sz="1200" dirty="0" smtClean="0">
                <a:latin typeface="メイリオ" panose="020B0604030504040204" pitchFamily="50" charset="-128"/>
                <a:ea typeface="メイリオ" panose="020B0604030504040204" pitchFamily="50" charset="-128"/>
              </a:rPr>
              <a:t>。その</a:t>
            </a:r>
            <a:r>
              <a:rPr lang="ja-JP" altLang="ja-JP" sz="1200" dirty="0">
                <a:latin typeface="メイリオ" panose="020B0604030504040204" pitchFamily="50" charset="-128"/>
                <a:ea typeface="メイリオ" panose="020B0604030504040204" pitchFamily="50" charset="-128"/>
              </a:rPr>
              <a:t>過程で採れた蜜蝋を使って、クリエイターが素敵な作品を製作してくださいました</a:t>
            </a:r>
            <a:r>
              <a:rPr lang="ja-JP" altLang="ja-JP" sz="1200" dirty="0" smtClean="0">
                <a:latin typeface="メイリオ" panose="020B0604030504040204" pitchFamily="50" charset="-128"/>
                <a:ea typeface="メイリオ" panose="020B0604030504040204" pitchFamily="50" charset="-128"/>
              </a:rPr>
              <a:t>。作品</a:t>
            </a:r>
            <a:r>
              <a:rPr lang="ja-JP" altLang="ja-JP" sz="1200" dirty="0">
                <a:latin typeface="メイリオ" panose="020B0604030504040204" pitchFamily="50" charset="-128"/>
                <a:ea typeface="メイリオ" panose="020B0604030504040204" pitchFamily="50" charset="-128"/>
              </a:rPr>
              <a:t>は阪急うめだ</a:t>
            </a:r>
            <a:r>
              <a:rPr lang="ja-JP" altLang="ja-JP" sz="1200" dirty="0" smtClean="0">
                <a:latin typeface="メイリオ" panose="020B0604030504040204" pitchFamily="50" charset="-128"/>
                <a:ea typeface="メイリオ" panose="020B0604030504040204" pitchFamily="50" charset="-128"/>
              </a:rPr>
              <a:t>本店の</a:t>
            </a:r>
            <a:r>
              <a:rPr lang="en-US" altLang="ja-JP" sz="1200" dirty="0">
                <a:latin typeface="メイリオ" panose="020B0604030504040204" pitchFamily="50" charset="-128"/>
                <a:ea typeface="メイリオ" panose="020B0604030504040204" pitchFamily="50" charset="-128"/>
              </a:rPr>
              <a:t>SDG</a:t>
            </a:r>
            <a:r>
              <a:rPr lang="ja-JP" altLang="en-US" sz="1200" dirty="0" err="1">
                <a:latin typeface="メイリオ" panose="020B0604030504040204" pitchFamily="50" charset="-128"/>
                <a:ea typeface="メイリオ" panose="020B0604030504040204" pitchFamily="50" charset="-128"/>
              </a:rPr>
              <a:t>ｓ</a:t>
            </a:r>
            <a:r>
              <a:rPr lang="ja-JP" altLang="en-US" sz="1200" dirty="0">
                <a:latin typeface="メイリオ" panose="020B0604030504040204" pitchFamily="50" charset="-128"/>
                <a:ea typeface="メイリオ" panose="020B0604030504040204" pitchFamily="50" charset="-128"/>
              </a:rPr>
              <a:t>の取組の一環と</a:t>
            </a:r>
            <a:r>
              <a:rPr lang="ja-JP" altLang="en-US" sz="1200" dirty="0" smtClean="0">
                <a:latin typeface="メイリオ" panose="020B0604030504040204" pitchFamily="50" charset="-128"/>
                <a:ea typeface="メイリオ" panose="020B0604030504040204" pitchFamily="50" charset="-128"/>
              </a:rPr>
              <a:t>して、</a:t>
            </a:r>
            <a:r>
              <a:rPr lang="ja-JP" altLang="ja-JP" sz="1200" dirty="0" smtClean="0">
                <a:latin typeface="メイリオ" panose="020B0604030504040204" pitchFamily="50" charset="-128"/>
                <a:ea typeface="メイリオ" panose="020B0604030504040204" pitchFamily="50" charset="-128"/>
              </a:rPr>
              <a:t>イベント</a:t>
            </a:r>
            <a:r>
              <a:rPr lang="ja-JP" altLang="ja-JP" sz="1200" dirty="0">
                <a:latin typeface="メイリオ" panose="020B0604030504040204" pitchFamily="50" charset="-128"/>
                <a:ea typeface="メイリオ" panose="020B0604030504040204" pitchFamily="50" charset="-128"/>
              </a:rPr>
              <a:t>「みつばちと手芸展」で展示</a:t>
            </a:r>
            <a:r>
              <a:rPr lang="ja-JP" altLang="ja-JP" sz="1200" dirty="0" smtClean="0">
                <a:latin typeface="メイリオ" panose="020B0604030504040204" pitchFamily="50" charset="-128"/>
                <a:ea typeface="メイリオ" panose="020B0604030504040204" pitchFamily="50" charset="-128"/>
              </a:rPr>
              <a:t>されま</a:t>
            </a:r>
            <a:r>
              <a:rPr lang="ja-JP" altLang="en-US" sz="1200" dirty="0" smtClean="0">
                <a:latin typeface="メイリオ" panose="020B0604030504040204" pitchFamily="50" charset="-128"/>
                <a:ea typeface="メイリオ" panose="020B0604030504040204" pitchFamily="50" charset="-128"/>
              </a:rPr>
              <a:t>した</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このイベントの看板は分校</a:t>
            </a:r>
            <a:r>
              <a:rPr lang="ja-JP" altLang="en-US" sz="1200" dirty="0" smtClean="0">
                <a:latin typeface="メイリオ" panose="020B0604030504040204" pitchFamily="50" charset="-128"/>
                <a:ea typeface="メイリオ" panose="020B0604030504040204" pitchFamily="50" charset="-128"/>
              </a:rPr>
              <a:t>家庭科同好会の</a:t>
            </a:r>
            <a:r>
              <a:rPr lang="ja-JP" altLang="en-US" sz="1200" dirty="0" smtClean="0">
                <a:latin typeface="メイリオ" panose="020B0604030504040204" pitchFamily="50" charset="-128"/>
                <a:ea typeface="メイリオ" panose="020B0604030504040204" pitchFamily="50" charset="-128"/>
              </a:rPr>
              <a:t>作品です。</a:t>
            </a:r>
            <a:endParaRPr kumimoji="1" lang="ja-JP" altLang="en-US" sz="12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4450" y="2268354"/>
            <a:ext cx="4372825" cy="646331"/>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　コロナ禍によりしばらく中止していた、のせ保育園の園児さんとの</a:t>
            </a:r>
            <a:r>
              <a:rPr lang="ja-JP" altLang="en-US" sz="1200" dirty="0" smtClean="0">
                <a:latin typeface="メイリオ" panose="020B0604030504040204" pitchFamily="50" charset="-128"/>
                <a:ea typeface="メイリオ" panose="020B0604030504040204" pitchFamily="50" charset="-128"/>
              </a:rPr>
              <a:t>わくわく教室が再開されました。園児</a:t>
            </a:r>
            <a:r>
              <a:rPr kumimoji="1" lang="ja-JP" altLang="en-US" sz="1200" dirty="0" smtClean="0">
                <a:latin typeface="メイリオ" panose="020B0604030504040204" pitchFamily="50" charset="-128"/>
                <a:ea typeface="メイリオ" panose="020B0604030504040204" pitchFamily="50" charset="-128"/>
              </a:rPr>
              <a:t>のみなさんのかわいらしい声を久しぶりに校内で聞くことができました。</a:t>
            </a:r>
            <a:endParaRPr kumimoji="1" lang="ja-JP" altLang="en-US" sz="12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4340" y="3138415"/>
            <a:ext cx="4571605"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　</a:t>
            </a:r>
            <a:r>
              <a:rPr kumimoji="1" lang="ja-JP" altLang="en-US" sz="1200" dirty="0" err="1" smtClean="0">
                <a:latin typeface="メイリオ" panose="020B0604030504040204" pitchFamily="50" charset="-128"/>
                <a:ea typeface="メイリオ" panose="020B0604030504040204" pitchFamily="50" charset="-128"/>
              </a:rPr>
              <a:t>さ</a:t>
            </a:r>
            <a:r>
              <a:rPr kumimoji="1" lang="ja-JP" altLang="en-US" sz="1200" dirty="0" smtClean="0">
                <a:latin typeface="メイリオ" panose="020B0604030504040204" pitchFamily="50" charset="-128"/>
                <a:ea typeface="メイリオ" panose="020B0604030504040204" pitchFamily="50" charset="-128"/>
              </a:rPr>
              <a:t>さゆり学園の小学生が操る人形浄瑠璃の見学に参加しました。地域と環境の授業では地黄湿地の管理に参加しています。</a:t>
            </a:r>
            <a:endParaRPr kumimoji="1" lang="ja-JP" altLang="en-US" sz="12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9060" y="9128372"/>
            <a:ext cx="3636000" cy="830997"/>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　</a:t>
            </a:r>
            <a:r>
              <a:rPr kumimoji="1" lang="en-US" altLang="ja-JP" sz="1200" dirty="0" smtClean="0">
                <a:latin typeface="メイリオ" panose="020B0604030504040204" pitchFamily="50" charset="-128"/>
                <a:ea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rPr>
              <a:t>年生全員履修の「課題探究</a:t>
            </a:r>
            <a:r>
              <a:rPr lang="en-US" altLang="ja-JP" sz="1200" dirty="0">
                <a:latin typeface="メイリオ" panose="020B0604030504040204" pitchFamily="50" charset="-128"/>
                <a:ea typeface="メイリオ" panose="020B0604030504040204" pitchFamily="50" charset="-128"/>
              </a:rPr>
              <a:t>GS</a:t>
            </a:r>
            <a:r>
              <a:rPr kumimoji="1" lang="ja-JP" altLang="en-US" sz="1200" dirty="0" smtClean="0">
                <a:latin typeface="メイリオ" panose="020B0604030504040204" pitchFamily="50" charset="-128"/>
                <a:ea typeface="メイリオ" panose="020B0604030504040204" pitchFamily="50" charset="-128"/>
              </a:rPr>
              <a:t>」のテーマ発表が、</a:t>
            </a:r>
            <a:r>
              <a:rPr kumimoji="1" lang="en-US" altLang="ja-JP" sz="1200" dirty="0" smtClean="0">
                <a:latin typeface="メイリオ" panose="020B0604030504040204" pitchFamily="50" charset="-128"/>
                <a:ea typeface="メイリオ" panose="020B0604030504040204" pitchFamily="50" charset="-128"/>
              </a:rPr>
              <a:t>6</a:t>
            </a:r>
            <a:r>
              <a:rPr kumimoji="1" lang="ja-JP" altLang="en-US" sz="1200" dirty="0" smtClean="0">
                <a:latin typeface="メイリオ" panose="020B0604030504040204" pitchFamily="50" charset="-128"/>
                <a:ea typeface="メイリオ" panose="020B0604030504040204" pitchFamily="50" charset="-128"/>
              </a:rPr>
              <a:t>月３日に行われました。各自が気付いた課</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題についてこれからじっくりと取組んでいきます。</a:t>
            </a: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　最終発表会は</a:t>
            </a:r>
            <a:r>
              <a:rPr kumimoji="1" lang="en-US" altLang="ja-JP" sz="1200" dirty="0" smtClean="0">
                <a:latin typeface="メイリオ" panose="020B0604030504040204" pitchFamily="50" charset="-128"/>
                <a:ea typeface="メイリオ" panose="020B0604030504040204" pitchFamily="50" charset="-128"/>
              </a:rPr>
              <a:t>12</a:t>
            </a:r>
            <a:r>
              <a:rPr kumimoji="1" lang="ja-JP" altLang="en-US" sz="1200" dirty="0" smtClean="0">
                <a:latin typeface="メイリオ" panose="020B0604030504040204" pitchFamily="50" charset="-128"/>
                <a:ea typeface="メイリオ" panose="020B0604030504040204" pitchFamily="50" charset="-128"/>
              </a:rPr>
              <a:t>月</a:t>
            </a:r>
            <a:r>
              <a:rPr kumimoji="1" lang="en-US" altLang="ja-JP" sz="1200" dirty="0" smtClean="0">
                <a:latin typeface="メイリオ" panose="020B0604030504040204" pitchFamily="50" charset="-128"/>
                <a:ea typeface="メイリオ" panose="020B0604030504040204" pitchFamily="50" charset="-128"/>
              </a:rPr>
              <a:t>22</a:t>
            </a:r>
            <a:r>
              <a:rPr kumimoji="1" lang="ja-JP" altLang="en-US" sz="1200" dirty="0" smtClean="0">
                <a:latin typeface="メイリオ" panose="020B0604030504040204" pitchFamily="50" charset="-128"/>
                <a:ea typeface="メイリオ" panose="020B0604030504040204" pitchFamily="50" charset="-128"/>
              </a:rPr>
              <a:t>日（予定）です。</a:t>
            </a:r>
            <a:endParaRPr kumimoji="1" lang="ja-JP" altLang="en-US" sz="12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4341" y="4925561"/>
            <a:ext cx="6943035" cy="830997"/>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　「株式会社 能勢・豊能</a:t>
            </a:r>
            <a:r>
              <a:rPr lang="ja-JP" altLang="en-US" sz="1200" dirty="0" smtClean="0">
                <a:latin typeface="メイリオ" panose="020B0604030504040204" pitchFamily="50" charset="-128"/>
                <a:ea typeface="メイリオ" panose="020B0604030504040204" pitchFamily="50" charset="-128"/>
              </a:rPr>
              <a:t>まちづく</a:t>
            </a:r>
            <a:r>
              <a:rPr lang="ja-JP" altLang="en-US" sz="1200" dirty="0">
                <a:latin typeface="メイリオ" panose="020B0604030504040204" pitchFamily="50" charset="-128"/>
                <a:ea typeface="メイリオ" panose="020B0604030504040204" pitchFamily="50" charset="-128"/>
              </a:rPr>
              <a:t>り</a:t>
            </a:r>
            <a:r>
              <a:rPr kumimoji="1" lang="ja-JP" altLang="en-US" sz="1200" dirty="0" smtClean="0">
                <a:latin typeface="メイリオ" panose="020B0604030504040204" pitchFamily="50" charset="-128"/>
                <a:ea typeface="メイリオ" panose="020B0604030504040204" pitchFamily="50" charset="-128"/>
              </a:rPr>
              <a:t>」のご協力のもと、令和</a:t>
            </a:r>
            <a:r>
              <a:rPr kumimoji="1" lang="en-US" altLang="ja-JP" sz="1200" dirty="0" smtClean="0">
                <a:latin typeface="メイリオ" panose="020B0604030504040204" pitchFamily="50" charset="-128"/>
                <a:ea typeface="メイリオ" panose="020B0604030504040204" pitchFamily="50" charset="-128"/>
              </a:rPr>
              <a:t>4</a:t>
            </a:r>
            <a:r>
              <a:rPr kumimoji="1" lang="ja-JP" altLang="en-US" sz="1200" dirty="0" smtClean="0">
                <a:latin typeface="メイリオ" panose="020B0604030504040204" pitchFamily="50" charset="-128"/>
                <a:ea typeface="メイリオ" panose="020B0604030504040204" pitchFamily="50" charset="-128"/>
              </a:rPr>
              <a:t>年度よりスタート</a:t>
            </a:r>
            <a:r>
              <a:rPr kumimoji="1" lang="ja-JP" altLang="en-US" sz="1200" dirty="0" smtClean="0">
                <a:latin typeface="メイリオ" panose="020B0604030504040204" pitchFamily="50" charset="-128"/>
                <a:ea typeface="メイリオ" panose="020B0604030504040204" pitchFamily="50" charset="-128"/>
              </a:rPr>
              <a:t>した</a:t>
            </a:r>
            <a:r>
              <a:rPr kumimoji="1" lang="en-US" altLang="ja-JP"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E-bike </a:t>
            </a:r>
            <a:r>
              <a:rPr kumimoji="1" lang="ja-JP" altLang="en-US" sz="1200" dirty="0" smtClean="0">
                <a:latin typeface="メイリオ" panose="020B0604030504040204" pitchFamily="50" charset="-128"/>
                <a:ea typeface="メイリオ" panose="020B0604030504040204" pitchFamily="50" charset="-128"/>
              </a:rPr>
              <a:t>プロジェクト</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による</a:t>
            </a:r>
            <a:r>
              <a:rPr kumimoji="1" lang="en-US" altLang="ja-JP" sz="1200" dirty="0" smtClean="0">
                <a:latin typeface="メイリオ" panose="020B0604030504040204" pitchFamily="50" charset="-128"/>
                <a:ea typeface="メイリオ" panose="020B0604030504040204" pitchFamily="50" charset="-128"/>
              </a:rPr>
              <a:t>E-bike </a:t>
            </a:r>
            <a:r>
              <a:rPr lang="ja-JP" altLang="en-US" sz="1200" dirty="0" smtClean="0">
                <a:latin typeface="メイリオ" panose="020B0604030504040204" pitchFamily="50" charset="-128"/>
                <a:ea typeface="メイリオ" panose="020B0604030504040204" pitchFamily="50" charset="-128"/>
              </a:rPr>
              <a:t>は現在</a:t>
            </a:r>
            <a:r>
              <a:rPr lang="en-US" altLang="ja-JP" sz="1200" dirty="0" smtClean="0">
                <a:latin typeface="メイリオ" panose="020B0604030504040204" pitchFamily="50" charset="-128"/>
                <a:ea typeface="メイリオ" panose="020B0604030504040204" pitchFamily="50" charset="-128"/>
              </a:rPr>
              <a:t>24</a:t>
            </a:r>
            <a:r>
              <a:rPr lang="ja-JP" altLang="en-US" sz="1200" dirty="0">
                <a:latin typeface="メイリオ" panose="020B0604030504040204" pitchFamily="50" charset="-128"/>
                <a:ea typeface="メイリオ" panose="020B0604030504040204" pitchFamily="50" charset="-128"/>
              </a:rPr>
              <a:t>名</a:t>
            </a:r>
            <a:r>
              <a:rPr lang="ja-JP" altLang="en-US" sz="1200" dirty="0" smtClean="0">
                <a:latin typeface="メイリオ" panose="020B0604030504040204" pitchFamily="50" charset="-128"/>
                <a:ea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rPr>
              <a:t>生</a:t>
            </a:r>
            <a:r>
              <a:rPr lang="ja-JP" altLang="en-US" sz="1200" dirty="0" smtClean="0">
                <a:latin typeface="メイリオ" panose="020B0604030504040204" pitchFamily="50" charset="-128"/>
                <a:ea typeface="メイリオ" panose="020B0604030504040204" pitchFamily="50" charset="-128"/>
              </a:rPr>
              <a:t>徒が通学に利用しています</a:t>
            </a:r>
            <a:r>
              <a:rPr lang="ja-JP" altLang="en-US"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今夏には分校内に太陽光発電システムのパネルを設置する予定です。</a:t>
            </a:r>
            <a:r>
              <a:rPr kumimoji="1" lang="ja-JP" altLang="en-US" sz="1200" dirty="0" smtClean="0">
                <a:latin typeface="メイリオ" panose="020B0604030504040204" pitchFamily="50" charset="-128"/>
                <a:ea typeface="メイリオ" panose="020B0604030504040204" pitchFamily="50" charset="-128"/>
              </a:rPr>
              <a:t>これらの活動</a:t>
            </a:r>
            <a:r>
              <a:rPr kumimoji="1" lang="ja-JP" altLang="en-US" sz="1200" dirty="0" smtClean="0">
                <a:latin typeface="メイリオ" panose="020B0604030504040204" pitchFamily="50" charset="-128"/>
                <a:ea typeface="メイリオ" panose="020B0604030504040204" pitchFamily="50" charset="-128"/>
              </a:rPr>
              <a:t>は</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能勢</a:t>
            </a:r>
            <a:r>
              <a:rPr kumimoji="1" lang="ja-JP" altLang="en-US" sz="1200" dirty="0" smtClean="0">
                <a:latin typeface="メイリオ" panose="020B0604030504040204" pitchFamily="50" charset="-128"/>
                <a:ea typeface="メイリオ" panose="020B0604030504040204" pitchFamily="50" charset="-128"/>
              </a:rPr>
              <a:t>の高校を応援する</a:t>
            </a:r>
            <a:r>
              <a:rPr kumimoji="1" lang="ja-JP" altLang="en-US" sz="1200" dirty="0" smtClean="0">
                <a:latin typeface="メイリオ" panose="020B0604030504040204" pitchFamily="50" charset="-128"/>
                <a:ea typeface="メイリオ" panose="020B0604030504040204" pitchFamily="50" charset="-128"/>
              </a:rPr>
              <a:t>会</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を</a:t>
            </a:r>
            <a:r>
              <a:rPr kumimoji="1" lang="ja-JP" altLang="en-US" sz="1200" dirty="0" smtClean="0">
                <a:latin typeface="メイリオ" panose="020B0604030504040204" pitchFamily="50" charset="-128"/>
                <a:ea typeface="メイリオ" panose="020B0604030504040204" pitchFamily="50" charset="-128"/>
              </a:rPr>
              <a:t>はじめ</a:t>
            </a:r>
            <a:r>
              <a:rPr kumimoji="1" lang="ja-JP" altLang="en-US" sz="1200" dirty="0" smtClean="0">
                <a:latin typeface="メイリオ" panose="020B0604030504040204" pitchFamily="50" charset="-128"/>
                <a:ea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豊中</a:t>
            </a:r>
            <a:r>
              <a:rPr kumimoji="1" lang="ja-JP" altLang="en-US" sz="1200" dirty="0" smtClean="0">
                <a:latin typeface="メイリオ" panose="020B0604030504040204" pitchFamily="50" charset="-128"/>
                <a:ea typeface="メイリオ" panose="020B0604030504040204" pitchFamily="50" charset="-128"/>
              </a:rPr>
              <a:t>市民エネルギーの</a:t>
            </a:r>
            <a:r>
              <a:rPr kumimoji="1" lang="ja-JP" altLang="en-US" sz="1200" dirty="0" smtClean="0">
                <a:latin typeface="メイリオ" panose="020B0604030504040204" pitchFamily="50" charset="-128"/>
                <a:ea typeface="メイリオ" panose="020B0604030504040204" pitchFamily="50" charset="-128"/>
              </a:rPr>
              <a:t>会</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や、</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淀川エコネット</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と</a:t>
            </a:r>
            <a:r>
              <a:rPr kumimoji="1" lang="ja-JP" altLang="en-US" sz="1200" dirty="0" smtClean="0">
                <a:latin typeface="メイリオ" panose="020B0604030504040204" pitchFamily="50" charset="-128"/>
                <a:ea typeface="メイリオ" panose="020B0604030504040204" pitchFamily="50" charset="-128"/>
              </a:rPr>
              <a:t>いった団体からの注目も集めています。</a:t>
            </a:r>
            <a:endParaRPr kumimoji="1" lang="en-US" altLang="ja-JP" sz="1200" dirty="0" smtClean="0">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8375" y="2883805"/>
            <a:ext cx="2560320" cy="1920240"/>
          </a:xfrm>
          <a:prstGeom prst="rect">
            <a:avLst/>
          </a:prstGeom>
        </p:spPr>
      </p:pic>
      <p:pic>
        <p:nvPicPr>
          <p:cNvPr id="16" name="図 15"/>
          <p:cNvPicPr>
            <a:picLocks noChangeAspect="1"/>
          </p:cNvPicPr>
          <p:nvPr/>
        </p:nvPicPr>
        <p:blipFill rotWithShape="1">
          <a:blip r:embed="rId3">
            <a:extLst>
              <a:ext uri="{28A0092B-C50C-407E-A947-70E740481C1C}">
                <a14:useLocalDpi xmlns:a14="http://schemas.microsoft.com/office/drawing/2010/main" val="0"/>
              </a:ext>
            </a:extLst>
          </a:blip>
          <a:srcRect l="27987" r="8647" b="7771"/>
          <a:stretch/>
        </p:blipFill>
        <p:spPr>
          <a:xfrm>
            <a:off x="4338375" y="29817"/>
            <a:ext cx="2549442" cy="2783029"/>
          </a:xfrm>
          <a:prstGeom prst="rect">
            <a:avLst/>
          </a:prstGeom>
        </p:spPr>
      </p:pic>
      <p:sp>
        <p:nvSpPr>
          <p:cNvPr id="18" name="テキスト ボックス 17"/>
          <p:cNvSpPr txBox="1"/>
          <p:nvPr/>
        </p:nvSpPr>
        <p:spPr>
          <a:xfrm>
            <a:off x="-73727" y="3840644"/>
            <a:ext cx="4392000" cy="646331"/>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　入試に向けて、自分自身をしっかりと見つめなおしています。何がしたいか、なぜしたいか、そして、どうなっていきたいか。勉強だけではない学びがあります。</a:t>
            </a:r>
            <a:endParaRPr kumimoji="1" lang="ja-JP" altLang="en-US" sz="1200" dirty="0">
              <a:latin typeface="メイリオ" panose="020B0604030504040204" pitchFamily="50" charset="-128"/>
              <a:ea typeface="メイリオ" panose="020B0604030504040204" pitchFamily="50" charset="-128"/>
            </a:endParaRPr>
          </a:p>
        </p:txBody>
      </p:sp>
      <p:sp>
        <p:nvSpPr>
          <p:cNvPr id="20" name="角丸四角形吹き出し 19"/>
          <p:cNvSpPr/>
          <p:nvPr/>
        </p:nvSpPr>
        <p:spPr>
          <a:xfrm>
            <a:off x="38345" y="4479381"/>
            <a:ext cx="2556000" cy="432000"/>
          </a:xfrm>
          <a:prstGeom prst="wedgeRoundRectCallout">
            <a:avLst>
              <a:gd name="adj1" fmla="val 3008"/>
              <a:gd name="adj2" fmla="val 44098"/>
              <a:gd name="adj3" fmla="val 16667"/>
            </a:avLst>
          </a:prstGeom>
          <a:noFill/>
          <a:ln w="38100">
            <a:solidFill>
              <a:srgbClr val="FF33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000" dirty="0" smtClean="0">
                <a:solidFill>
                  <a:srgbClr val="FF33CC"/>
                </a:solidFill>
                <a:latin typeface="HGS創英角ﾎﾟｯﾌﾟ体" panose="040B0A00000000000000" pitchFamily="50" charset="-128"/>
                <a:ea typeface="HGS創英角ﾎﾟｯﾌﾟ体" panose="040B0A00000000000000" pitchFamily="50" charset="-128"/>
              </a:rPr>
              <a:t>E-bike</a:t>
            </a:r>
            <a:r>
              <a:rPr lang="ja-JP" altLang="en-US" sz="2000" dirty="0" smtClean="0">
                <a:solidFill>
                  <a:srgbClr val="FF33CC"/>
                </a:solidFill>
                <a:latin typeface="HGS創英角ﾎﾟｯﾌﾟ体" panose="040B0A00000000000000" pitchFamily="50" charset="-128"/>
                <a:ea typeface="HGS創英角ﾎﾟｯﾌﾟ体" panose="040B0A00000000000000" pitchFamily="50" charset="-128"/>
              </a:rPr>
              <a:t>プロジェクト</a:t>
            </a:r>
            <a:r>
              <a:rPr lang="en-US" altLang="ja-JP" sz="2000" dirty="0" smtClean="0">
                <a:solidFill>
                  <a:srgbClr val="FF33CC"/>
                </a:solidFill>
                <a:latin typeface="HGS創英角ﾎﾟｯﾌﾟ体" panose="040B0A00000000000000" pitchFamily="50" charset="-128"/>
                <a:ea typeface="HGS創英角ﾎﾟｯﾌﾟ体" panose="040B0A00000000000000" pitchFamily="50" charset="-128"/>
              </a:rPr>
              <a:t> </a:t>
            </a:r>
            <a:endParaRPr kumimoji="1" lang="ja-JP" altLang="en-US" sz="2000" dirty="0">
              <a:solidFill>
                <a:srgbClr val="FF33CC"/>
              </a:solidFill>
              <a:latin typeface="HGS創英角ﾎﾟｯﾌﾟ体" panose="040B0A00000000000000" pitchFamily="50" charset="-128"/>
              <a:ea typeface="HGS創英角ﾎﾟｯﾌﾟ体" panose="040B0A00000000000000" pitchFamily="50" charset="-128"/>
            </a:endParaRPr>
          </a:p>
        </p:txBody>
      </p:sp>
      <p:sp>
        <p:nvSpPr>
          <p:cNvPr id="22" name="テキスト ボックス 21"/>
          <p:cNvSpPr txBox="1"/>
          <p:nvPr/>
        </p:nvSpPr>
        <p:spPr>
          <a:xfrm>
            <a:off x="-73727" y="6211559"/>
            <a:ext cx="6839901" cy="830997"/>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今年</a:t>
            </a:r>
            <a:r>
              <a:rPr lang="ja-JP" altLang="en-US" sz="1200" dirty="0" smtClean="0">
                <a:latin typeface="メイリオ" panose="020B0604030504040204" pitchFamily="50" charset="-128"/>
                <a:ea typeface="メイリオ" panose="020B0604030504040204" pitchFamily="50" charset="-128"/>
              </a:rPr>
              <a:t>も里山留学生を中心に活動している</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チーム里山</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が</a:t>
            </a:r>
            <a:r>
              <a:rPr lang="ja-JP" altLang="en-US" sz="1200" dirty="0" smtClean="0">
                <a:latin typeface="メイリオ" panose="020B0604030504040204" pitchFamily="50" charset="-128"/>
                <a:ea typeface="メイリオ" panose="020B0604030504040204" pitchFamily="50" charset="-128"/>
              </a:rPr>
              <a:t>動き始めました！</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6</a:t>
            </a:r>
            <a:r>
              <a:rPr lang="ja-JP" altLang="en-US" sz="1200" dirty="0" smtClean="0">
                <a:latin typeface="メイリオ" panose="020B0604030504040204" pitchFamily="50" charset="-128"/>
                <a:ea typeface="メイリオ" panose="020B0604030504040204" pitchFamily="50" charset="-128"/>
              </a:rPr>
              <a:t>月の里山留学プログラムでは、秋</a:t>
            </a:r>
            <a:r>
              <a:rPr lang="ja-JP" altLang="en-US" sz="1200" dirty="0">
                <a:latin typeface="メイリオ" panose="020B0604030504040204" pitchFamily="50" charset="-128"/>
                <a:ea typeface="メイリオ" panose="020B0604030504040204" pitchFamily="50" charset="-128"/>
              </a:rPr>
              <a:t>鹿酒造の酒米の</a:t>
            </a:r>
            <a:r>
              <a:rPr lang="ja-JP" altLang="en-US" sz="1200" dirty="0" smtClean="0">
                <a:latin typeface="メイリオ" panose="020B0604030504040204" pitchFamily="50" charset="-128"/>
                <a:ea typeface="メイリオ" panose="020B0604030504040204" pitchFamily="50" charset="-128"/>
              </a:rPr>
              <a:t>田植えを行いました。ただ田植えを体験するだけでなく、そこからの学びがこれからのチーム里山を彩っていきます。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地域おこし協力隊の平原さんの熱い協力とともに、今年度の活動に期待が高まります。</a:t>
            </a:r>
            <a:endParaRPr lang="ja-JP" altLang="en-US" sz="1200" dirty="0">
              <a:latin typeface="メイリオ" panose="020B0604030504040204" pitchFamily="50" charset="-128"/>
              <a:ea typeface="メイリオ" panose="020B0604030504040204" pitchFamily="50" charset="-128"/>
            </a:endParaRPr>
          </a:p>
        </p:txBody>
      </p:sp>
      <p:sp>
        <p:nvSpPr>
          <p:cNvPr id="23" name="角丸四角形吹き出し 22"/>
          <p:cNvSpPr/>
          <p:nvPr/>
        </p:nvSpPr>
        <p:spPr>
          <a:xfrm>
            <a:off x="38345" y="5742501"/>
            <a:ext cx="2016000" cy="432000"/>
          </a:xfrm>
          <a:prstGeom prst="wedgeRoundRectCallout">
            <a:avLst>
              <a:gd name="adj1" fmla="val 3008"/>
              <a:gd name="adj2" fmla="val 44098"/>
              <a:gd name="adj3" fmla="val 16667"/>
            </a:avLst>
          </a:prstGeom>
          <a:noFill/>
          <a:ln w="28575">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000" dirty="0" smtClean="0">
                <a:solidFill>
                  <a:schemeClr val="accent2"/>
                </a:solidFill>
                <a:latin typeface="HGS創英角ﾎﾟｯﾌﾟ体" panose="040B0A00000000000000" pitchFamily="50" charset="-128"/>
                <a:ea typeface="HGS創英角ﾎﾟｯﾌﾟ体" panose="040B0A00000000000000" pitchFamily="50" charset="-128"/>
              </a:rPr>
              <a:t>チーム里山</a:t>
            </a:r>
            <a:endParaRPr kumimoji="1" lang="ja-JP" altLang="en-US" sz="2000" dirty="0">
              <a:solidFill>
                <a:schemeClr val="accent2"/>
              </a:solidFill>
              <a:latin typeface="HGS創英角ﾎﾟｯﾌﾟ体" panose="040B0A00000000000000" pitchFamily="50" charset="-128"/>
              <a:ea typeface="HGS創英角ﾎﾟｯﾌﾟ体" panose="040B0A00000000000000" pitchFamily="50" charset="-128"/>
            </a:endParaRPr>
          </a:p>
        </p:txBody>
      </p:sp>
      <p:sp>
        <p:nvSpPr>
          <p:cNvPr id="24" name="テキスト ボックス 23"/>
          <p:cNvSpPr txBox="1"/>
          <p:nvPr/>
        </p:nvSpPr>
        <p:spPr>
          <a:xfrm>
            <a:off x="3541231" y="7060867"/>
            <a:ext cx="3158253" cy="2735342"/>
          </a:xfrm>
          <a:prstGeom prst="roundRect">
            <a:avLst>
              <a:gd name="adj" fmla="val 9960"/>
            </a:avLst>
          </a:prstGeom>
          <a:ln w="19050">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spcAft>
                <a:spcPts val="600"/>
              </a:spcAft>
            </a:pPr>
            <a:r>
              <a:rPr lang="ja-JP" altLang="en-US" sz="1400" b="1" u="sng" dirty="0">
                <a:solidFill>
                  <a:srgbClr val="682AAC"/>
                </a:solidFill>
                <a:latin typeface="BIZ UDゴシック" panose="020B0400000000000000" pitchFamily="49" charset="-128"/>
                <a:ea typeface="BIZ UDゴシック" panose="020B0400000000000000" pitchFamily="49" charset="-128"/>
              </a:rPr>
              <a:t>課題</a:t>
            </a:r>
            <a:r>
              <a:rPr lang="ja-JP" altLang="en-US" sz="1400" b="1" u="sng" dirty="0" smtClean="0">
                <a:solidFill>
                  <a:srgbClr val="682AAC"/>
                </a:solidFill>
                <a:latin typeface="BIZ UDゴシック" panose="020B0400000000000000" pitchFamily="49" charset="-128"/>
                <a:ea typeface="BIZ UDゴシック" panose="020B0400000000000000" pitchFamily="49" charset="-128"/>
              </a:rPr>
              <a:t>探究</a:t>
            </a:r>
            <a:r>
              <a:rPr lang="en-US" altLang="ja-JP" sz="1400" b="1" u="sng" dirty="0" smtClean="0">
                <a:solidFill>
                  <a:srgbClr val="682AAC"/>
                </a:solidFill>
                <a:latin typeface="BIZ UDゴシック" panose="020B0400000000000000" pitchFamily="49" charset="-128"/>
                <a:ea typeface="BIZ UDゴシック" panose="020B0400000000000000" pitchFamily="49" charset="-128"/>
              </a:rPr>
              <a:t>GS</a:t>
            </a:r>
            <a:r>
              <a:rPr lang="ja-JP" altLang="en-US" sz="1400" b="1" u="sng" dirty="0">
                <a:solidFill>
                  <a:srgbClr val="682AAC"/>
                </a:solidFill>
                <a:latin typeface="BIZ UDゴシック" panose="020B0400000000000000" pitchFamily="49" charset="-128"/>
                <a:ea typeface="BIZ UDゴシック" panose="020B0400000000000000" pitchFamily="49" charset="-128"/>
              </a:rPr>
              <a:t> </a:t>
            </a:r>
            <a:r>
              <a:rPr lang="en-US" altLang="ja-JP" sz="1400" b="1" u="sng" dirty="0" smtClean="0">
                <a:solidFill>
                  <a:srgbClr val="682AAC"/>
                </a:solidFill>
                <a:latin typeface="BIZ UDゴシック" panose="020B0400000000000000" pitchFamily="49" charset="-128"/>
                <a:ea typeface="BIZ UDゴシック" panose="020B0400000000000000" pitchFamily="49" charset="-128"/>
              </a:rPr>
              <a:t>〈</a:t>
            </a:r>
            <a:r>
              <a:rPr lang="ja-JP" altLang="en-US" sz="1400" b="1" u="sng" dirty="0" smtClean="0">
                <a:solidFill>
                  <a:srgbClr val="682AAC"/>
                </a:solidFill>
                <a:latin typeface="BIZ UDゴシック" panose="020B0400000000000000" pitchFamily="49" charset="-128"/>
                <a:ea typeface="BIZ UDゴシック" panose="020B0400000000000000" pitchFamily="49" charset="-128"/>
              </a:rPr>
              <a:t>テーマ案</a:t>
            </a:r>
            <a:r>
              <a:rPr lang="en-US" altLang="ja-JP" sz="1400" b="1" u="sng" dirty="0" smtClean="0">
                <a:solidFill>
                  <a:srgbClr val="682AAC"/>
                </a:solidFill>
                <a:latin typeface="BIZ UDゴシック" panose="020B0400000000000000" pitchFamily="49" charset="-128"/>
                <a:ea typeface="BIZ UDゴシック" panose="020B0400000000000000" pitchFamily="49" charset="-128"/>
              </a:rPr>
              <a:t>〉</a:t>
            </a:r>
            <a:endParaRPr lang="ja-JP" altLang="en-US" sz="1400" b="1" u="sng" dirty="0">
              <a:solidFill>
                <a:srgbClr val="682AAC"/>
              </a:solidFill>
              <a:latin typeface="BIZ UDゴシック" panose="020B0400000000000000" pitchFamily="49" charset="-128"/>
              <a:ea typeface="BIZ UDゴシック" panose="020B0400000000000000" pitchFamily="49" charset="-128"/>
            </a:endParaRPr>
          </a:p>
          <a:p>
            <a:r>
              <a:rPr kumimoji="1" lang="en-US" altLang="ja-JP" sz="1200" dirty="0" smtClean="0">
                <a:latin typeface="BIZ UDゴシック" panose="020B0400000000000000" pitchFamily="49" charset="-128"/>
                <a:ea typeface="BIZ UDゴシック" panose="020B0400000000000000" pitchFamily="49" charset="-128"/>
              </a:rPr>
              <a:t>【</a:t>
            </a:r>
            <a:r>
              <a:rPr kumimoji="1" lang="ja-JP" altLang="en-US" sz="1200" dirty="0" smtClean="0">
                <a:latin typeface="BIZ UDゴシック" panose="020B0400000000000000" pitchFamily="49" charset="-128"/>
                <a:ea typeface="BIZ UDゴシック" panose="020B0400000000000000" pitchFamily="49" charset="-128"/>
              </a:rPr>
              <a:t>食農</a:t>
            </a:r>
            <a:r>
              <a:rPr kumimoji="1" lang="ja-JP" altLang="en-US" sz="1200" dirty="0" smtClean="0">
                <a:latin typeface="BIZ UDゴシック" panose="020B0400000000000000" pitchFamily="49" charset="-128"/>
                <a:ea typeface="BIZ UDゴシック" panose="020B0400000000000000" pitchFamily="49" charset="-128"/>
              </a:rPr>
              <a:t>流通群</a:t>
            </a:r>
            <a:r>
              <a:rPr kumimoji="1" lang="en-US" altLang="ja-JP" sz="1200" dirty="0" smtClean="0">
                <a:latin typeface="BIZ UDゴシック" panose="020B0400000000000000" pitchFamily="49" charset="-128"/>
                <a:ea typeface="BIZ UDゴシック" panose="020B0400000000000000" pitchFamily="49" charset="-128"/>
              </a:rPr>
              <a:t>】</a:t>
            </a:r>
          </a:p>
          <a:p>
            <a:r>
              <a:rPr kumimoji="1" lang="ja-JP" altLang="en-US" sz="1200" dirty="0" smtClean="0">
                <a:latin typeface="HGPｺﾞｼｯｸM" panose="020B0600000000000000" pitchFamily="50" charset="-128"/>
                <a:ea typeface="HGPｺﾞｼｯｸM" panose="020B0600000000000000" pitchFamily="50" charset="-128"/>
              </a:rPr>
              <a:t>・屠殺された鹿肉の有効活用</a:t>
            </a:r>
            <a:endParaRPr kumimoji="1"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・ドローンを活用した地域農業への貢献</a:t>
            </a:r>
            <a:endParaRPr lang="en-US" altLang="ja-JP" sz="1200" dirty="0" smtClean="0">
              <a:latin typeface="HGPｺﾞｼｯｸM" panose="020B0600000000000000" pitchFamily="50" charset="-128"/>
              <a:ea typeface="HGPｺﾞｼｯｸM" panose="020B0600000000000000" pitchFamily="50" charset="-128"/>
            </a:endParaRPr>
          </a:p>
          <a:p>
            <a:r>
              <a:rPr lang="en-US" altLang="ja-JP" sz="1200" dirty="0" smtClean="0">
                <a:latin typeface="BIZ UDゴシック" panose="020B0400000000000000" pitchFamily="49" charset="-128"/>
                <a:ea typeface="BIZ UDゴシック" panose="020B0400000000000000" pitchFamily="49" charset="-128"/>
              </a:rPr>
              <a:t>【</a:t>
            </a:r>
            <a:r>
              <a:rPr lang="ja-JP" altLang="en-US" sz="1200" dirty="0" smtClean="0">
                <a:latin typeface="BIZ UDゴシック" panose="020B0400000000000000" pitchFamily="49" charset="-128"/>
                <a:ea typeface="BIZ UDゴシック" panose="020B0400000000000000" pitchFamily="49" charset="-128"/>
              </a:rPr>
              <a:t>対人支援群</a:t>
            </a:r>
            <a:r>
              <a:rPr lang="en-US" altLang="ja-JP" sz="1200" dirty="0" smtClean="0">
                <a:latin typeface="BIZ UDゴシック" panose="020B0400000000000000" pitchFamily="49" charset="-128"/>
                <a:ea typeface="BIZ UDゴシック" panose="020B0400000000000000" pitchFamily="49" charset="-128"/>
              </a:rPr>
              <a:t>】</a:t>
            </a:r>
          </a:p>
          <a:p>
            <a:r>
              <a:rPr kumimoji="1" lang="ja-JP" altLang="en-US" sz="1200" dirty="0" smtClean="0">
                <a:latin typeface="HGPｺﾞｼｯｸM" panose="020B0600000000000000" pitchFamily="50" charset="-128"/>
                <a:ea typeface="HGPｺﾞｼｯｸM" panose="020B0600000000000000" pitchFamily="50" charset="-128"/>
              </a:rPr>
              <a:t>・タキマキの</a:t>
            </a:r>
            <a:r>
              <a:rPr kumimoji="1" lang="ja-JP" altLang="en-US" sz="1200" dirty="0" err="1" smtClean="0">
                <a:latin typeface="HGPｺﾞｼｯｸM" panose="020B0600000000000000" pitchFamily="50" charset="-128"/>
                <a:ea typeface="HGPｺﾞｼｯｸM" panose="020B0600000000000000" pitchFamily="50" charset="-128"/>
              </a:rPr>
              <a:t>こ</a:t>
            </a:r>
            <a:r>
              <a:rPr kumimoji="1" lang="ja-JP" altLang="en-US" sz="1200" dirty="0" smtClean="0">
                <a:latin typeface="HGPｺﾞｼｯｸM" panose="020B0600000000000000" pitchFamily="50" charset="-128"/>
                <a:ea typeface="HGPｺﾞｼｯｸM" panose="020B0600000000000000" pitchFamily="50" charset="-128"/>
              </a:rPr>
              <a:t>もれび</a:t>
            </a:r>
            <a:endParaRPr kumimoji="1"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・手話</a:t>
            </a:r>
            <a:endParaRPr lang="en-US" altLang="ja-JP" sz="1200" dirty="0" smtClean="0">
              <a:latin typeface="HGPｺﾞｼｯｸM" panose="020B0600000000000000" pitchFamily="50" charset="-128"/>
              <a:ea typeface="HGPｺﾞｼｯｸM" panose="020B0600000000000000" pitchFamily="50" charset="-128"/>
            </a:endParaRPr>
          </a:p>
          <a:p>
            <a:r>
              <a:rPr kumimoji="1" lang="en-US" altLang="ja-JP" sz="1200" dirty="0" smtClean="0">
                <a:latin typeface="BIZ UDゴシック" panose="020B0400000000000000" pitchFamily="49" charset="-128"/>
                <a:ea typeface="BIZ UDゴシック" panose="020B0400000000000000" pitchFamily="49" charset="-128"/>
              </a:rPr>
              <a:t>【</a:t>
            </a:r>
            <a:r>
              <a:rPr kumimoji="1" lang="ja-JP" altLang="en-US" sz="1200" dirty="0" smtClean="0">
                <a:latin typeface="BIZ UDゴシック" panose="020B0400000000000000" pitchFamily="49" charset="-128"/>
                <a:ea typeface="BIZ UDゴシック" panose="020B0400000000000000" pitchFamily="49" charset="-128"/>
              </a:rPr>
              <a:t>里山起業群</a:t>
            </a:r>
            <a:r>
              <a:rPr kumimoji="1" lang="en-US" altLang="ja-JP" sz="1200" dirty="0" smtClean="0">
                <a:latin typeface="BIZ UDゴシック" panose="020B0400000000000000" pitchFamily="49" charset="-128"/>
                <a:ea typeface="BIZ UDゴシック" panose="020B0400000000000000" pitchFamily="49" charset="-128"/>
              </a:rPr>
              <a:t>】</a:t>
            </a:r>
          </a:p>
          <a:p>
            <a:r>
              <a:rPr kumimoji="1" lang="ja-JP" altLang="en-US" sz="1200" dirty="0" smtClean="0">
                <a:latin typeface="HGPｺﾞｼｯｸM" panose="020B0600000000000000" pitchFamily="50" charset="-128"/>
                <a:ea typeface="HGPｺﾞｼｯｸM" panose="020B0600000000000000" pitchFamily="50" charset="-128"/>
              </a:rPr>
              <a:t>・のせモンカードで遊ぼう</a:t>
            </a:r>
            <a:r>
              <a:rPr lang="ja-JP" altLang="en-US" sz="1200" dirty="0" smtClean="0">
                <a:latin typeface="HGPｺﾞｼｯｸM" panose="020B0600000000000000" pitchFamily="50" charset="-128"/>
                <a:ea typeface="HGPｺﾞｼｯｸM" panose="020B0600000000000000" pitchFamily="50" charset="-128"/>
              </a:rPr>
              <a:t>！</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・観光マップ最新版</a:t>
            </a:r>
            <a:endParaRPr kumimoji="1" lang="en-US" altLang="ja-JP" sz="1200" dirty="0" smtClean="0">
              <a:latin typeface="HGPｺﾞｼｯｸM" panose="020B0600000000000000" pitchFamily="50" charset="-128"/>
              <a:ea typeface="HGPｺﾞｼｯｸM" panose="020B0600000000000000" pitchFamily="50" charset="-128"/>
            </a:endParaRPr>
          </a:p>
          <a:p>
            <a:r>
              <a:rPr lang="en-US" altLang="ja-JP" sz="1200" dirty="0" smtClean="0">
                <a:latin typeface="BIZ UDゴシック" panose="020B0400000000000000" pitchFamily="49" charset="-128"/>
                <a:ea typeface="BIZ UDゴシック" panose="020B0400000000000000" pitchFamily="49" charset="-128"/>
              </a:rPr>
              <a:t>【</a:t>
            </a:r>
            <a:r>
              <a:rPr lang="ja-JP" altLang="en-US" sz="1200" dirty="0" smtClean="0">
                <a:latin typeface="BIZ UDゴシック" panose="020B0400000000000000" pitchFamily="49" charset="-128"/>
                <a:ea typeface="BIZ UDゴシック" panose="020B0400000000000000" pitchFamily="49" charset="-128"/>
              </a:rPr>
              <a:t>探究系列</a:t>
            </a:r>
            <a:r>
              <a:rPr lang="en-US" altLang="ja-JP" sz="1200" dirty="0" smtClean="0">
                <a:latin typeface="BIZ UDゴシック" panose="020B0400000000000000" pitchFamily="49" charset="-128"/>
                <a:ea typeface="BIZ UDゴシック" panose="020B0400000000000000" pitchFamily="49" charset="-128"/>
              </a:rPr>
              <a:t>】</a:t>
            </a:r>
          </a:p>
          <a:p>
            <a:r>
              <a:rPr lang="ja-JP" altLang="en-US" sz="1200" dirty="0" smtClean="0">
                <a:latin typeface="HGPｺﾞｼｯｸM" panose="020B0600000000000000" pitchFamily="50" charset="-128"/>
                <a:ea typeface="HGPｺﾞｼｯｸM" panose="020B0600000000000000" pitchFamily="50" charset="-128"/>
              </a:rPr>
              <a:t>・</a:t>
            </a:r>
            <a:r>
              <a:rPr lang="ja-JP" altLang="en-US" sz="1200" dirty="0">
                <a:latin typeface="HGPｺﾞｼｯｸM" panose="020B0600000000000000" pitchFamily="50" charset="-128"/>
                <a:ea typeface="HGPｺﾞｼｯｸM" panose="020B0600000000000000" pitchFamily="50" charset="-128"/>
              </a:rPr>
              <a:t>里山保全</a:t>
            </a:r>
            <a:r>
              <a:rPr lang="ja-JP" altLang="en-US" sz="1200" dirty="0" smtClean="0">
                <a:latin typeface="HGPｺﾞｼｯｸM" panose="020B0600000000000000" pitchFamily="50" charset="-128"/>
                <a:ea typeface="HGPｺﾞｼｯｸM" panose="020B0600000000000000" pitchFamily="50" charset="-128"/>
              </a:rPr>
              <a:t>問題</a:t>
            </a:r>
            <a:endParaRPr lang="en-US" altLang="ja-JP" sz="1200" dirty="0" smtClean="0">
              <a:latin typeface="HGPｺﾞｼｯｸM" panose="020B0600000000000000" pitchFamily="50" charset="-128"/>
              <a:ea typeface="HGPｺﾞｼｯｸM" panose="020B0600000000000000" pitchFamily="50" charset="-128"/>
            </a:endParaRPr>
          </a:p>
          <a:p>
            <a:endParaRPr kumimoji="1" lang="ja-JP" altLang="en-US" sz="1100" dirty="0">
              <a:latin typeface="HGPｺﾞｼｯｸM" panose="020B0600000000000000" pitchFamily="50" charset="-128"/>
              <a:ea typeface="HGPｺﾞｼｯｸM" panose="020B0600000000000000" pitchFamily="50" charset="-128"/>
            </a:endParaRPr>
          </a:p>
        </p:txBody>
      </p:sp>
      <p:sp>
        <p:nvSpPr>
          <p:cNvPr id="25" name="雲 24"/>
          <p:cNvSpPr/>
          <p:nvPr/>
        </p:nvSpPr>
        <p:spPr>
          <a:xfrm>
            <a:off x="217284" y="55598"/>
            <a:ext cx="679009" cy="27160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6" name="雲 25"/>
          <p:cNvSpPr/>
          <p:nvPr/>
        </p:nvSpPr>
        <p:spPr>
          <a:xfrm>
            <a:off x="38345" y="242510"/>
            <a:ext cx="505037" cy="213548"/>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27" name="図 26"/>
          <p:cNvPicPr>
            <a:picLocks noChangeAspect="1"/>
          </p:cNvPicPr>
          <p:nvPr/>
        </p:nvPicPr>
        <p:blipFill>
          <a:blip r:embed="rId4"/>
          <a:stretch>
            <a:fillRect/>
          </a:stretch>
        </p:blipFill>
        <p:spPr>
          <a:xfrm>
            <a:off x="3596940" y="74950"/>
            <a:ext cx="671739" cy="672589"/>
          </a:xfrm>
          <a:prstGeom prst="rect">
            <a:avLst/>
          </a:prstGeom>
        </p:spPr>
      </p:pic>
      <p:pic>
        <p:nvPicPr>
          <p:cNvPr id="31" name="図 30"/>
          <p:cNvPicPr>
            <a:picLocks noChangeAspect="1"/>
          </p:cNvPicPr>
          <p:nvPr/>
        </p:nvPicPr>
        <p:blipFill>
          <a:blip r:embed="rId5"/>
          <a:stretch>
            <a:fillRect/>
          </a:stretch>
        </p:blipFill>
        <p:spPr>
          <a:xfrm>
            <a:off x="5264592" y="8535870"/>
            <a:ext cx="1362159" cy="1008000"/>
          </a:xfrm>
          <a:prstGeom prst="rect">
            <a:avLst/>
          </a:prstGeom>
        </p:spPr>
      </p:pic>
      <p:pic>
        <p:nvPicPr>
          <p:cNvPr id="33" name="図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8940" y="7079614"/>
            <a:ext cx="1632000" cy="1224000"/>
          </a:xfrm>
          <a:prstGeom prst="rect">
            <a:avLst/>
          </a:prstGeom>
        </p:spPr>
      </p:pic>
      <p:pic>
        <p:nvPicPr>
          <p:cNvPr id="34" name="図 33"/>
          <p:cNvPicPr>
            <a:picLocks noChangeAspect="1"/>
          </p:cNvPicPr>
          <p:nvPr/>
        </p:nvPicPr>
        <p:blipFill rotWithShape="1">
          <a:blip r:embed="rId7" cstate="print">
            <a:extLst>
              <a:ext uri="{28A0092B-C50C-407E-A947-70E740481C1C}">
                <a14:useLocalDpi xmlns:a14="http://schemas.microsoft.com/office/drawing/2010/main" val="0"/>
              </a:ext>
            </a:extLst>
          </a:blip>
          <a:srcRect l="1761" t="3841" r="10465" b="9855"/>
          <a:stretch/>
        </p:blipFill>
        <p:spPr>
          <a:xfrm>
            <a:off x="0" y="7060867"/>
            <a:ext cx="1659833" cy="1224000"/>
          </a:xfrm>
          <a:prstGeom prst="rect">
            <a:avLst/>
          </a:prstGeom>
        </p:spPr>
      </p:pic>
      <p:sp>
        <p:nvSpPr>
          <p:cNvPr id="35" name="テキスト ボックス 34"/>
          <p:cNvSpPr txBox="1"/>
          <p:nvPr/>
        </p:nvSpPr>
        <p:spPr>
          <a:xfrm>
            <a:off x="693620" y="8247984"/>
            <a:ext cx="1865958" cy="226591"/>
          </a:xfrm>
          <a:prstGeom prst="rect">
            <a:avLst/>
          </a:prstGeom>
          <a:solidFill>
            <a:schemeClr val="bg1"/>
          </a:solidFill>
          <a:ln>
            <a:solidFill>
              <a:schemeClr val="tx1"/>
            </a:solidFill>
          </a:ln>
        </p:spPr>
        <p:txBody>
          <a:bodyPr wrap="square" lIns="36000" tIns="36000" rIns="36000" bIns="36000" rtlCol="0">
            <a:spAutoFit/>
          </a:bodyPr>
          <a:lstStyle/>
          <a:p>
            <a:r>
              <a:rPr lang="ja-JP" altLang="en-US" sz="1000" dirty="0">
                <a:latin typeface="メイリオ" panose="020B0604030504040204" pitchFamily="50" charset="-128"/>
                <a:ea typeface="メイリオ" panose="020B0604030504040204" pitchFamily="50" charset="-128"/>
              </a:rPr>
              <a:t>能勢分校農場での田植えの様子</a:t>
            </a:r>
          </a:p>
        </p:txBody>
      </p:sp>
      <p:sp>
        <p:nvSpPr>
          <p:cNvPr id="36" name="テキスト ボックス 35"/>
          <p:cNvSpPr txBox="1"/>
          <p:nvPr/>
        </p:nvSpPr>
        <p:spPr>
          <a:xfrm>
            <a:off x="4991047" y="2591519"/>
            <a:ext cx="1508125" cy="226591"/>
          </a:xfrm>
          <a:prstGeom prst="rect">
            <a:avLst/>
          </a:prstGeom>
          <a:solidFill>
            <a:schemeClr val="bg1"/>
          </a:solidFill>
          <a:ln>
            <a:solidFill>
              <a:schemeClr val="tx1"/>
            </a:solidFill>
          </a:ln>
        </p:spPr>
        <p:txBody>
          <a:bodyPr wrap="square" lIns="36000" tIns="36000" rIns="36000" bIns="36000" rtlCol="0">
            <a:spAutoFit/>
          </a:bodyPr>
          <a:lstStyle/>
          <a:p>
            <a:r>
              <a:rPr lang="ja-JP" altLang="en-US" sz="1000" dirty="0">
                <a:latin typeface="メイリオ" panose="020B0604030504040204" pitchFamily="50" charset="-128"/>
                <a:ea typeface="メイリオ" panose="020B0604030504040204" pitchFamily="50" charset="-128"/>
              </a:rPr>
              <a:t>みつばちと手芸展の様子</a:t>
            </a:r>
          </a:p>
        </p:txBody>
      </p:sp>
      <p:sp>
        <p:nvSpPr>
          <p:cNvPr id="37" name="テキスト ボックス 36"/>
          <p:cNvSpPr txBox="1"/>
          <p:nvPr/>
        </p:nvSpPr>
        <p:spPr>
          <a:xfrm>
            <a:off x="5103815" y="4563134"/>
            <a:ext cx="1282588" cy="226591"/>
          </a:xfrm>
          <a:prstGeom prst="rect">
            <a:avLst/>
          </a:prstGeom>
          <a:solidFill>
            <a:schemeClr val="bg1"/>
          </a:solidFill>
          <a:ln>
            <a:solidFill>
              <a:schemeClr val="tx1"/>
            </a:solidFill>
          </a:ln>
        </p:spPr>
        <p:txBody>
          <a:bodyPr wrap="square" lIns="36000" tIns="36000" rIns="36000" bIns="36000" rtlCol="0">
            <a:spAutoFit/>
          </a:bodyPr>
          <a:lstStyle/>
          <a:p>
            <a:r>
              <a:rPr lang="ja-JP" altLang="en-US" sz="1000" dirty="0" smtClean="0">
                <a:latin typeface="メイリオ" panose="020B0604030504040204" pitchFamily="50" charset="-128"/>
                <a:ea typeface="メイリオ" panose="020B0604030504040204" pitchFamily="50" charset="-128"/>
              </a:rPr>
              <a:t>家庭科同好会の</a:t>
            </a:r>
            <a:r>
              <a:rPr lang="ja-JP" altLang="en-US" sz="1000" dirty="0">
                <a:latin typeface="メイリオ" panose="020B0604030504040204" pitchFamily="50" charset="-128"/>
                <a:ea typeface="メイリオ" panose="020B0604030504040204" pitchFamily="50" charset="-128"/>
              </a:rPr>
              <a:t>作品</a:t>
            </a:r>
          </a:p>
        </p:txBody>
      </p:sp>
    </p:spTree>
    <p:extLst>
      <p:ext uri="{BB962C8B-B14F-4D97-AF65-F5344CB8AC3E}">
        <p14:creationId xmlns:p14="http://schemas.microsoft.com/office/powerpoint/2010/main" val="9760612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7913</TotalTime>
  <Words>991</Words>
  <Application>Microsoft Office PowerPoint</Application>
  <PresentationFormat>A4 210 x 297 mm</PresentationFormat>
  <Paragraphs>61</Paragraphs>
  <Slides>2</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BIZ UDゴシック</vt:lpstr>
      <vt:lpstr>HGPｺﾞｼｯｸE</vt:lpstr>
      <vt:lpstr>HGPｺﾞｼｯｸM</vt:lpstr>
      <vt:lpstr>HGSｺﾞｼｯｸE</vt:lpstr>
      <vt:lpstr>HGS創英角ｺﾞｼｯｸUB</vt:lpstr>
      <vt:lpstr>HGS創英角ﾎﾟｯﾌﾟ体</vt:lpstr>
      <vt:lpstr>メイリオ</vt:lpstr>
      <vt:lpstr>游ゴシック</vt:lpstr>
      <vt:lpstr>游ゴシック Light</vt:lpstr>
      <vt:lpstr>Arial</vt:lpstr>
      <vt:lpstr>Segoe UI Historic</vt:lpstr>
      <vt:lpstr>Times New Roman</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TakachiSS</dc:creator>
  <cp:lastModifiedBy>TodaAy</cp:lastModifiedBy>
  <cp:revision>816</cp:revision>
  <cp:lastPrinted>2022-06-08T00:59:38Z</cp:lastPrinted>
  <dcterms:created xsi:type="dcterms:W3CDTF">2021-11-30T04:12:53Z</dcterms:created>
  <dcterms:modified xsi:type="dcterms:W3CDTF">2022-06-08T05:48:53Z</dcterms:modified>
</cp:coreProperties>
</file>